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5" r:id="rId6"/>
    <p:sldId id="266" r:id="rId7"/>
    <p:sldId id="268" r:id="rId8"/>
    <p:sldId id="269" r:id="rId9"/>
    <p:sldId id="272" r:id="rId10"/>
    <p:sldId id="270" r:id="rId11"/>
    <p:sldId id="277" r:id="rId12"/>
    <p:sldId id="271" r:id="rId13"/>
    <p:sldId id="276" r:id="rId14"/>
    <p:sldId id="274" r:id="rId15"/>
    <p:sldId id="281" r:id="rId16"/>
    <p:sldId id="280" r:id="rId17"/>
    <p:sldId id="279" r:id="rId18"/>
    <p:sldId id="278" r:id="rId19"/>
    <p:sldId id="283" r:id="rId20"/>
    <p:sldId id="286" r:id="rId21"/>
    <p:sldId id="285" r:id="rId22"/>
    <p:sldId id="282" r:id="rId23"/>
    <p:sldId id="284" r:id="rId24"/>
    <p:sldId id="273" r:id="rId25"/>
    <p:sldId id="287" r:id="rId26"/>
    <p:sldId id="288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gard MORENO" initials="EM" lastIdx="1" clrIdx="0">
    <p:extLst>
      <p:ext uri="{19B8F6BF-5375-455C-9EA6-DF929625EA0E}">
        <p15:presenceInfo xmlns:p15="http://schemas.microsoft.com/office/powerpoint/2012/main" userId="S::edgard.moreno@gpseo.fr::eba6bcbb-7b07-4c90-ba1b-d68c4b2d73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00"/>
    <a:srgbClr val="C6D300"/>
    <a:srgbClr val="0187CE"/>
    <a:srgbClr val="FDF0F7"/>
    <a:srgbClr val="DCCED0"/>
    <a:srgbClr val="A98488"/>
    <a:srgbClr val="01947A"/>
    <a:srgbClr val="CEE8D3"/>
    <a:srgbClr val="EAF5EC"/>
    <a:srgbClr val="019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DF0D9-E9EC-46FD-BC89-81F0FE91755D}" v="105" dt="2021-10-19T15:55:13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LACARRIERE" userId="248e8409-2fa4-4364-8908-5d1c0c5e1ecd" providerId="ADAL" clId="{41DDF0D9-E9EC-46FD-BC89-81F0FE91755D}"/>
    <pc:docChg chg="undo custSel modSld">
      <pc:chgData name="Sophie LACARRIERE" userId="248e8409-2fa4-4364-8908-5d1c0c5e1ecd" providerId="ADAL" clId="{41DDF0D9-E9EC-46FD-BC89-81F0FE91755D}" dt="2021-10-19T15:58:31.708" v="482" actId="20577"/>
      <pc:docMkLst>
        <pc:docMk/>
      </pc:docMkLst>
      <pc:sldChg chg="addSp modSp mod">
        <pc:chgData name="Sophie LACARRIERE" userId="248e8409-2fa4-4364-8908-5d1c0c5e1ecd" providerId="ADAL" clId="{41DDF0D9-E9EC-46FD-BC89-81F0FE91755D}" dt="2021-10-19T15:27:24.174" v="139" actId="255"/>
        <pc:sldMkLst>
          <pc:docMk/>
          <pc:sldMk cId="3306453313" sldId="265"/>
        </pc:sldMkLst>
        <pc:spChg chg="mod">
          <ac:chgData name="Sophie LACARRIERE" userId="248e8409-2fa4-4364-8908-5d1c0c5e1ecd" providerId="ADAL" clId="{41DDF0D9-E9EC-46FD-BC89-81F0FE91755D}" dt="2021-10-19T15:27:24.174" v="139" actId="255"/>
          <ac:spMkLst>
            <pc:docMk/>
            <pc:sldMk cId="3306453313" sldId="265"/>
            <ac:spMk id="7" creationId="{9C8DBBED-89BC-414D-A126-621A706AD159}"/>
          </ac:spMkLst>
        </pc:spChg>
        <pc:grpChg chg="add mod ord">
          <ac:chgData name="Sophie LACARRIERE" userId="248e8409-2fa4-4364-8908-5d1c0c5e1ecd" providerId="ADAL" clId="{41DDF0D9-E9EC-46FD-BC89-81F0FE91755D}" dt="2021-10-19T14:05:22.415" v="127" actId="167"/>
          <ac:grpSpMkLst>
            <pc:docMk/>
            <pc:sldMk cId="3306453313" sldId="265"/>
            <ac:grpSpMk id="5" creationId="{AD80C9C3-2748-4ADE-AD33-6E2D27AA73A6}"/>
          </ac:grpSpMkLst>
        </pc:grpChg>
        <pc:picChg chg="add mod">
          <ac:chgData name="Sophie LACARRIERE" userId="248e8409-2fa4-4364-8908-5d1c0c5e1ecd" providerId="ADAL" clId="{41DDF0D9-E9EC-46FD-BC89-81F0FE91755D}" dt="2021-10-19T14:05:17.074" v="126" actId="164"/>
          <ac:picMkLst>
            <pc:docMk/>
            <pc:sldMk cId="3306453313" sldId="265"/>
            <ac:picMk id="4" creationId="{BE7FEAB2-8BDE-449F-8A14-E0B924029B44}"/>
          </ac:picMkLst>
        </pc:picChg>
        <pc:picChg chg="mod">
          <ac:chgData name="Sophie LACARRIERE" userId="248e8409-2fa4-4364-8908-5d1c0c5e1ecd" providerId="ADAL" clId="{41DDF0D9-E9EC-46FD-BC89-81F0FE91755D}" dt="2021-10-19T14:05:17.074" v="126" actId="164"/>
          <ac:picMkLst>
            <pc:docMk/>
            <pc:sldMk cId="3306453313" sldId="265"/>
            <ac:picMk id="13" creationId="{C4C33682-86F3-42CF-B550-2C1EAC7FD70D}"/>
          </ac:picMkLst>
        </pc:picChg>
      </pc:sldChg>
      <pc:sldChg chg="modSp">
        <pc:chgData name="Sophie LACARRIERE" userId="248e8409-2fa4-4364-8908-5d1c0c5e1ecd" providerId="ADAL" clId="{41DDF0D9-E9EC-46FD-BC89-81F0FE91755D}" dt="2021-10-19T15:27:31.934" v="140" actId="255"/>
        <pc:sldMkLst>
          <pc:docMk/>
          <pc:sldMk cId="2899693824" sldId="266"/>
        </pc:sldMkLst>
        <pc:spChg chg="mod">
          <ac:chgData name="Sophie LACARRIERE" userId="248e8409-2fa4-4364-8908-5d1c0c5e1ecd" providerId="ADAL" clId="{41DDF0D9-E9EC-46FD-BC89-81F0FE91755D}" dt="2021-10-19T15:27:31.934" v="140" actId="255"/>
          <ac:spMkLst>
            <pc:docMk/>
            <pc:sldMk cId="2899693824" sldId="266"/>
            <ac:spMk id="25" creationId="{02DDBEB9-6E5B-46EC-9AF9-AF00221D3358}"/>
          </ac:spMkLst>
        </pc:spChg>
      </pc:sldChg>
      <pc:sldChg chg="addSp delSp modSp mod">
        <pc:chgData name="Sophie LACARRIERE" userId="248e8409-2fa4-4364-8908-5d1c0c5e1ecd" providerId="ADAL" clId="{41DDF0D9-E9EC-46FD-BC89-81F0FE91755D}" dt="2021-10-19T15:27:39.458" v="141" actId="255"/>
        <pc:sldMkLst>
          <pc:docMk/>
          <pc:sldMk cId="3835750976" sldId="268"/>
        </pc:sldMkLst>
        <pc:spChg chg="mod">
          <ac:chgData name="Sophie LACARRIERE" userId="248e8409-2fa4-4364-8908-5d1c0c5e1ecd" providerId="ADAL" clId="{41DDF0D9-E9EC-46FD-BC89-81F0FE91755D}" dt="2021-10-19T15:27:39.458" v="141" actId="255"/>
          <ac:spMkLst>
            <pc:docMk/>
            <pc:sldMk cId="3835750976" sldId="268"/>
            <ac:spMk id="11" creationId="{2BF3E34C-184E-47B6-9A6E-2EF1A2ECED67}"/>
          </ac:spMkLst>
        </pc:spChg>
        <pc:grpChg chg="add mod ord">
          <ac:chgData name="Sophie LACARRIERE" userId="248e8409-2fa4-4364-8908-5d1c0c5e1ecd" providerId="ADAL" clId="{41DDF0D9-E9EC-46FD-BC89-81F0FE91755D}" dt="2021-10-19T14:06:41.674" v="138" actId="167"/>
          <ac:grpSpMkLst>
            <pc:docMk/>
            <pc:sldMk cId="3835750976" sldId="268"/>
            <ac:grpSpMk id="9" creationId="{BD0FBE05-2F7B-4306-B2A8-7596B677CA7F}"/>
          </ac:grpSpMkLst>
        </pc:grpChg>
        <pc:picChg chg="add del">
          <ac:chgData name="Sophie LACARRIERE" userId="248e8409-2fa4-4364-8908-5d1c0c5e1ecd" providerId="ADAL" clId="{41DDF0D9-E9EC-46FD-BC89-81F0FE91755D}" dt="2021-10-19T14:05:46.040" v="129" actId="478"/>
          <ac:picMkLst>
            <pc:docMk/>
            <pc:sldMk cId="3835750976" sldId="268"/>
            <ac:picMk id="3" creationId="{87A8F31E-9F14-4EAD-BD20-00A4275F0336}"/>
          </ac:picMkLst>
        </pc:picChg>
        <pc:picChg chg="mod">
          <ac:chgData name="Sophie LACARRIERE" userId="248e8409-2fa4-4364-8908-5d1c0c5e1ecd" providerId="ADAL" clId="{41DDF0D9-E9EC-46FD-BC89-81F0FE91755D}" dt="2021-10-19T14:06:32.907" v="136" actId="164"/>
          <ac:picMkLst>
            <pc:docMk/>
            <pc:sldMk cId="3835750976" sldId="268"/>
            <ac:picMk id="6" creationId="{CFA021E5-8C71-419F-88CD-85A686B5006D}"/>
          </ac:picMkLst>
        </pc:picChg>
        <pc:picChg chg="add mod">
          <ac:chgData name="Sophie LACARRIERE" userId="248e8409-2fa4-4364-8908-5d1c0c5e1ecd" providerId="ADAL" clId="{41DDF0D9-E9EC-46FD-BC89-81F0FE91755D}" dt="2021-10-19T14:06:32.907" v="136" actId="164"/>
          <ac:picMkLst>
            <pc:docMk/>
            <pc:sldMk cId="3835750976" sldId="268"/>
            <ac:picMk id="8" creationId="{0107AF5E-D281-4B49-889F-CD2091DF233C}"/>
          </ac:picMkLst>
        </pc:picChg>
      </pc:sldChg>
      <pc:sldChg chg="modSp mod">
        <pc:chgData name="Sophie LACARRIERE" userId="248e8409-2fa4-4364-8908-5d1c0c5e1ecd" providerId="ADAL" clId="{41DDF0D9-E9EC-46FD-BC89-81F0FE91755D}" dt="2021-10-19T15:27:57.034" v="143" actId="14100"/>
        <pc:sldMkLst>
          <pc:docMk/>
          <pc:sldMk cId="450263706" sldId="269"/>
        </pc:sldMkLst>
        <pc:spChg chg="mod">
          <ac:chgData name="Sophie LACARRIERE" userId="248e8409-2fa4-4364-8908-5d1c0c5e1ecd" providerId="ADAL" clId="{41DDF0D9-E9EC-46FD-BC89-81F0FE91755D}" dt="2021-10-19T15:27:57.034" v="143" actId="14100"/>
          <ac:spMkLst>
            <pc:docMk/>
            <pc:sldMk cId="450263706" sldId="269"/>
            <ac:spMk id="11" creationId="{327AE9EA-13D6-48FF-ABC1-8EDEE1E1B902}"/>
          </ac:spMkLst>
        </pc:spChg>
      </pc:sldChg>
      <pc:sldChg chg="modSp mod">
        <pc:chgData name="Sophie LACARRIERE" userId="248e8409-2fa4-4364-8908-5d1c0c5e1ecd" providerId="ADAL" clId="{41DDF0D9-E9EC-46FD-BC89-81F0FE91755D}" dt="2021-10-19T15:29:05.089" v="159" actId="1076"/>
        <pc:sldMkLst>
          <pc:docMk/>
          <pc:sldMk cId="3892196513" sldId="270"/>
        </pc:sldMkLst>
        <pc:spChg chg="mod">
          <ac:chgData name="Sophie LACARRIERE" userId="248e8409-2fa4-4364-8908-5d1c0c5e1ecd" providerId="ADAL" clId="{41DDF0D9-E9EC-46FD-BC89-81F0FE91755D}" dt="2021-10-19T15:28:44.188" v="155" actId="1076"/>
          <ac:spMkLst>
            <pc:docMk/>
            <pc:sldMk cId="3892196513" sldId="270"/>
            <ac:spMk id="8" creationId="{859D89FE-49B7-4F77-A7D7-B50BBE72305D}"/>
          </ac:spMkLst>
        </pc:spChg>
        <pc:spChg chg="mod">
          <ac:chgData name="Sophie LACARRIERE" userId="248e8409-2fa4-4364-8908-5d1c0c5e1ecd" providerId="ADAL" clId="{41DDF0D9-E9EC-46FD-BC89-81F0FE91755D}" dt="2021-10-19T15:29:05.089" v="159" actId="1076"/>
          <ac:spMkLst>
            <pc:docMk/>
            <pc:sldMk cId="3892196513" sldId="270"/>
            <ac:spMk id="11" creationId="{A58E42ED-30DA-4CD0-899E-C5F19AE3C2FB}"/>
          </ac:spMkLst>
        </pc:spChg>
      </pc:sldChg>
      <pc:sldChg chg="modSp mod">
        <pc:chgData name="Sophie LACARRIERE" userId="248e8409-2fa4-4364-8908-5d1c0c5e1ecd" providerId="ADAL" clId="{41DDF0D9-E9EC-46FD-BC89-81F0FE91755D}" dt="2021-10-19T15:33:33.330" v="198" actId="20577"/>
        <pc:sldMkLst>
          <pc:docMk/>
          <pc:sldMk cId="262686704" sldId="271"/>
        </pc:sldMkLst>
        <pc:spChg chg="mod">
          <ac:chgData name="Sophie LACARRIERE" userId="248e8409-2fa4-4364-8908-5d1c0c5e1ecd" providerId="ADAL" clId="{41DDF0D9-E9EC-46FD-BC89-81F0FE91755D}" dt="2021-10-19T15:33:33.330" v="198" actId="20577"/>
          <ac:spMkLst>
            <pc:docMk/>
            <pc:sldMk cId="262686704" sldId="271"/>
            <ac:spMk id="8" creationId="{1A79BFB4-AEA1-4A39-BC87-A759FD8C6D45}"/>
          </ac:spMkLst>
        </pc:spChg>
      </pc:sldChg>
      <pc:sldChg chg="modSp mod">
        <pc:chgData name="Sophie LACARRIERE" userId="248e8409-2fa4-4364-8908-5d1c0c5e1ecd" providerId="ADAL" clId="{41DDF0D9-E9EC-46FD-BC89-81F0FE91755D}" dt="2021-10-19T15:28:14.183" v="145" actId="14100"/>
        <pc:sldMkLst>
          <pc:docMk/>
          <pc:sldMk cId="184416482" sldId="272"/>
        </pc:sldMkLst>
        <pc:spChg chg="mod">
          <ac:chgData name="Sophie LACARRIERE" userId="248e8409-2fa4-4364-8908-5d1c0c5e1ecd" providerId="ADAL" clId="{41DDF0D9-E9EC-46FD-BC89-81F0FE91755D}" dt="2021-10-19T15:28:14.183" v="145" actId="14100"/>
          <ac:spMkLst>
            <pc:docMk/>
            <pc:sldMk cId="184416482" sldId="272"/>
            <ac:spMk id="8" creationId="{4A62CC35-69FB-41A7-866D-D93C826B169E}"/>
          </ac:spMkLst>
        </pc:spChg>
      </pc:sldChg>
      <pc:sldChg chg="modSp mod">
        <pc:chgData name="Sophie LACARRIERE" userId="248e8409-2fa4-4364-8908-5d1c0c5e1ecd" providerId="ADAL" clId="{41DDF0D9-E9EC-46FD-BC89-81F0FE91755D}" dt="2021-10-19T15:58:06.758" v="477" actId="1076"/>
        <pc:sldMkLst>
          <pc:docMk/>
          <pc:sldMk cId="2988186546" sldId="273"/>
        </pc:sldMkLst>
        <pc:spChg chg="mod">
          <ac:chgData name="Sophie LACARRIERE" userId="248e8409-2fa4-4364-8908-5d1c0c5e1ecd" providerId="ADAL" clId="{41DDF0D9-E9EC-46FD-BC89-81F0FE91755D}" dt="2021-10-19T15:55:39.576" v="456" actId="14100"/>
          <ac:spMkLst>
            <pc:docMk/>
            <pc:sldMk cId="2988186546" sldId="273"/>
            <ac:spMk id="21" creationId="{1147CC96-B12E-4A17-A5A7-D397BEFB02B4}"/>
          </ac:spMkLst>
        </pc:spChg>
        <pc:spChg chg="mod">
          <ac:chgData name="Sophie LACARRIERE" userId="248e8409-2fa4-4364-8908-5d1c0c5e1ecd" providerId="ADAL" clId="{41DDF0D9-E9EC-46FD-BC89-81F0FE91755D}" dt="2021-10-19T15:55:08.362" v="450" actId="1076"/>
          <ac:spMkLst>
            <pc:docMk/>
            <pc:sldMk cId="2988186546" sldId="273"/>
            <ac:spMk id="23" creationId="{C4109365-EAE5-4268-8504-50A525978B75}"/>
          </ac:spMkLst>
        </pc:spChg>
        <pc:spChg chg="mod">
          <ac:chgData name="Sophie LACARRIERE" userId="248e8409-2fa4-4364-8908-5d1c0c5e1ecd" providerId="ADAL" clId="{41DDF0D9-E9EC-46FD-BC89-81F0FE91755D}" dt="2021-10-19T15:58:06.758" v="477" actId="1076"/>
          <ac:spMkLst>
            <pc:docMk/>
            <pc:sldMk cId="2988186546" sldId="273"/>
            <ac:spMk id="26" creationId="{E6056485-4F24-4655-9834-40D9F6C13C6C}"/>
          </ac:spMkLst>
        </pc:spChg>
      </pc:sldChg>
      <pc:sldChg chg="modSp mod">
        <pc:chgData name="Sophie LACARRIERE" userId="248e8409-2fa4-4364-8908-5d1c0c5e1ecd" providerId="ADAL" clId="{41DDF0D9-E9EC-46FD-BC89-81F0FE91755D}" dt="2021-10-19T15:34:20.785" v="205" actId="14100"/>
        <pc:sldMkLst>
          <pc:docMk/>
          <pc:sldMk cId="2289643331" sldId="274"/>
        </pc:sldMkLst>
        <pc:spChg chg="mod">
          <ac:chgData name="Sophie LACARRIERE" userId="248e8409-2fa4-4364-8908-5d1c0c5e1ecd" providerId="ADAL" clId="{41DDF0D9-E9EC-46FD-BC89-81F0FE91755D}" dt="2021-10-19T15:34:20.785" v="205" actId="14100"/>
          <ac:spMkLst>
            <pc:docMk/>
            <pc:sldMk cId="2289643331" sldId="274"/>
            <ac:spMk id="2" creationId="{08EB7A9C-D072-42B0-8832-C17158847B2B}"/>
          </ac:spMkLst>
        </pc:spChg>
        <pc:picChg chg="mod">
          <ac:chgData name="Sophie LACARRIERE" userId="248e8409-2fa4-4364-8908-5d1c0c5e1ecd" providerId="ADAL" clId="{41DDF0D9-E9EC-46FD-BC89-81F0FE91755D}" dt="2021-10-19T13:50:22.528" v="48" actId="1035"/>
          <ac:picMkLst>
            <pc:docMk/>
            <pc:sldMk cId="2289643331" sldId="274"/>
            <ac:picMk id="6" creationId="{7553C91D-41A3-475C-AF8C-CBBA2466CE52}"/>
          </ac:picMkLst>
        </pc:picChg>
      </pc:sldChg>
      <pc:sldChg chg="delSp modSp mod">
        <pc:chgData name="Sophie LACARRIERE" userId="248e8409-2fa4-4364-8908-5d1c0c5e1ecd" providerId="ADAL" clId="{41DDF0D9-E9EC-46FD-BC89-81F0FE91755D}" dt="2021-10-19T15:34:00.340" v="202" actId="14100"/>
        <pc:sldMkLst>
          <pc:docMk/>
          <pc:sldMk cId="1433106683" sldId="276"/>
        </pc:sldMkLst>
        <pc:spChg chg="mod">
          <ac:chgData name="Sophie LACARRIERE" userId="248e8409-2fa4-4364-8908-5d1c0c5e1ecd" providerId="ADAL" clId="{41DDF0D9-E9EC-46FD-BC89-81F0FE91755D}" dt="2021-10-19T15:34:00.340" v="202" actId="14100"/>
          <ac:spMkLst>
            <pc:docMk/>
            <pc:sldMk cId="1433106683" sldId="276"/>
            <ac:spMk id="2" creationId="{6582C9F3-BF74-4A09-907C-7661D693FCCA}"/>
          </ac:spMkLst>
        </pc:spChg>
        <pc:spChg chg="del">
          <ac:chgData name="Sophie LACARRIERE" userId="248e8409-2fa4-4364-8908-5d1c0c5e1ecd" providerId="ADAL" clId="{41DDF0D9-E9EC-46FD-BC89-81F0FE91755D}" dt="2021-10-19T13:49:42.454" v="33" actId="478"/>
          <ac:spMkLst>
            <pc:docMk/>
            <pc:sldMk cId="1433106683" sldId="276"/>
            <ac:spMk id="3" creationId="{2978D8CE-CBC0-402C-83C8-5CBBDDBBD266}"/>
          </ac:spMkLst>
        </pc:spChg>
      </pc:sldChg>
      <pc:sldChg chg="modSp mod modAnim">
        <pc:chgData name="Sophie LACARRIERE" userId="248e8409-2fa4-4364-8908-5d1c0c5e1ecd" providerId="ADAL" clId="{41DDF0D9-E9EC-46FD-BC89-81F0FE91755D}" dt="2021-10-19T15:33:07.588" v="192" actId="1076"/>
        <pc:sldMkLst>
          <pc:docMk/>
          <pc:sldMk cId="2924455391" sldId="277"/>
        </pc:sldMkLst>
        <pc:spChg chg="mod">
          <ac:chgData name="Sophie LACARRIERE" userId="248e8409-2fa4-4364-8908-5d1c0c5e1ecd" providerId="ADAL" clId="{41DDF0D9-E9EC-46FD-BC89-81F0FE91755D}" dt="2021-10-19T15:33:07.588" v="192" actId="1076"/>
          <ac:spMkLst>
            <pc:docMk/>
            <pc:sldMk cId="2924455391" sldId="277"/>
            <ac:spMk id="8" creationId="{E0D5B138-9A07-4AEC-B5E5-3ED42A2CE805}"/>
          </ac:spMkLst>
        </pc:spChg>
        <pc:spChg chg="mod ord">
          <ac:chgData name="Sophie LACARRIERE" userId="248e8409-2fa4-4364-8908-5d1c0c5e1ecd" providerId="ADAL" clId="{41DDF0D9-E9EC-46FD-BC89-81F0FE91755D}" dt="2021-10-19T15:31:37.437" v="185" actId="120"/>
          <ac:spMkLst>
            <pc:docMk/>
            <pc:sldMk cId="2924455391" sldId="277"/>
            <ac:spMk id="11" creationId="{99BEDEB7-C146-4C02-BB26-CA26AF6C4608}"/>
          </ac:spMkLst>
        </pc:spChg>
        <pc:spChg chg="mod ord">
          <ac:chgData name="Sophie LACARRIERE" userId="248e8409-2fa4-4364-8908-5d1c0c5e1ecd" providerId="ADAL" clId="{41DDF0D9-E9EC-46FD-BC89-81F0FE91755D}" dt="2021-10-19T15:31:51.846" v="187" actId="120"/>
          <ac:spMkLst>
            <pc:docMk/>
            <pc:sldMk cId="2924455391" sldId="277"/>
            <ac:spMk id="16" creationId="{846C7757-F926-4717-A23B-75105C1F5640}"/>
          </ac:spMkLst>
        </pc:spChg>
      </pc:sldChg>
      <pc:sldChg chg="modSp mod">
        <pc:chgData name="Sophie LACARRIERE" userId="248e8409-2fa4-4364-8908-5d1c0c5e1ecd" providerId="ADAL" clId="{41DDF0D9-E9EC-46FD-BC89-81F0FE91755D}" dt="2021-10-19T15:38:52.289" v="230" actId="14100"/>
        <pc:sldMkLst>
          <pc:docMk/>
          <pc:sldMk cId="2649617012" sldId="278"/>
        </pc:sldMkLst>
        <pc:spChg chg="mod">
          <ac:chgData name="Sophie LACARRIERE" userId="248e8409-2fa4-4364-8908-5d1c0c5e1ecd" providerId="ADAL" clId="{41DDF0D9-E9EC-46FD-BC89-81F0FE91755D}" dt="2021-10-19T15:38:44.931" v="228" actId="14100"/>
          <ac:spMkLst>
            <pc:docMk/>
            <pc:sldMk cId="2649617012" sldId="278"/>
            <ac:spMk id="8" creationId="{C2A54B18-6282-475E-9DBE-E7ED423406B7}"/>
          </ac:spMkLst>
        </pc:spChg>
        <pc:spChg chg="mod">
          <ac:chgData name="Sophie LACARRIERE" userId="248e8409-2fa4-4364-8908-5d1c0c5e1ecd" providerId="ADAL" clId="{41DDF0D9-E9EC-46FD-BC89-81F0FE91755D}" dt="2021-10-19T15:36:32.082" v="218" actId="14100"/>
          <ac:spMkLst>
            <pc:docMk/>
            <pc:sldMk cId="2649617012" sldId="278"/>
            <ac:spMk id="10" creationId="{DDF33CBA-21C7-41E5-AF2D-143C459ACFFC}"/>
          </ac:spMkLst>
        </pc:spChg>
        <pc:spChg chg="mod">
          <ac:chgData name="Sophie LACARRIERE" userId="248e8409-2fa4-4364-8908-5d1c0c5e1ecd" providerId="ADAL" clId="{41DDF0D9-E9EC-46FD-BC89-81F0FE91755D}" dt="2021-10-19T15:38:52.289" v="230" actId="14100"/>
          <ac:spMkLst>
            <pc:docMk/>
            <pc:sldMk cId="2649617012" sldId="278"/>
            <ac:spMk id="13" creationId="{BB3861E5-286B-4516-9573-1184119E97A9}"/>
          </ac:spMkLst>
        </pc:spChg>
        <pc:grpChg chg="mod">
          <ac:chgData name="Sophie LACARRIERE" userId="248e8409-2fa4-4364-8908-5d1c0c5e1ecd" providerId="ADAL" clId="{41DDF0D9-E9EC-46FD-BC89-81F0FE91755D}" dt="2021-10-19T15:38:49.206" v="229" actId="14100"/>
          <ac:grpSpMkLst>
            <pc:docMk/>
            <pc:sldMk cId="2649617012" sldId="278"/>
            <ac:grpSpMk id="12" creationId="{9308F178-DFCC-4C8D-915F-A33E0D018DA2}"/>
          </ac:grpSpMkLst>
        </pc:grpChg>
      </pc:sldChg>
      <pc:sldChg chg="modSp mod">
        <pc:chgData name="Sophie LACARRIERE" userId="248e8409-2fa4-4364-8908-5d1c0c5e1ecd" providerId="ADAL" clId="{41DDF0D9-E9EC-46FD-BC89-81F0FE91755D}" dt="2021-10-19T15:36:17.895" v="216" actId="1076"/>
        <pc:sldMkLst>
          <pc:docMk/>
          <pc:sldMk cId="181238560" sldId="279"/>
        </pc:sldMkLst>
        <pc:spChg chg="mod">
          <ac:chgData name="Sophie LACARRIERE" userId="248e8409-2fa4-4364-8908-5d1c0c5e1ecd" providerId="ADAL" clId="{41DDF0D9-E9EC-46FD-BC89-81F0FE91755D}" dt="2021-10-19T15:36:17.895" v="216" actId="1076"/>
          <ac:spMkLst>
            <pc:docMk/>
            <pc:sldMk cId="181238560" sldId="279"/>
            <ac:spMk id="10" creationId="{C6F2FD00-39E4-412B-BF33-9949B3154461}"/>
          </ac:spMkLst>
        </pc:spChg>
        <pc:spChg chg="mod">
          <ac:chgData name="Sophie LACARRIERE" userId="248e8409-2fa4-4364-8908-5d1c0c5e1ecd" providerId="ADAL" clId="{41DDF0D9-E9EC-46FD-BC89-81F0FE91755D}" dt="2021-10-19T15:35:57.749" v="213" actId="255"/>
          <ac:spMkLst>
            <pc:docMk/>
            <pc:sldMk cId="181238560" sldId="279"/>
            <ac:spMk id="11" creationId="{DADB363D-07F8-483A-AAE4-3BB18F3C25A1}"/>
          </ac:spMkLst>
        </pc:spChg>
      </pc:sldChg>
      <pc:sldChg chg="modSp">
        <pc:chgData name="Sophie LACARRIERE" userId="248e8409-2fa4-4364-8908-5d1c0c5e1ecd" providerId="ADAL" clId="{41DDF0D9-E9EC-46FD-BC89-81F0FE91755D}" dt="2021-10-19T15:35:39.820" v="212" actId="207"/>
        <pc:sldMkLst>
          <pc:docMk/>
          <pc:sldMk cId="854183425" sldId="280"/>
        </pc:sldMkLst>
        <pc:spChg chg="mod">
          <ac:chgData name="Sophie LACARRIERE" userId="248e8409-2fa4-4364-8908-5d1c0c5e1ecd" providerId="ADAL" clId="{41DDF0D9-E9EC-46FD-BC89-81F0FE91755D}" dt="2021-10-19T15:35:00.124" v="208" actId="255"/>
          <ac:spMkLst>
            <pc:docMk/>
            <pc:sldMk cId="854183425" sldId="280"/>
            <ac:spMk id="14" creationId="{18EE62B4-A591-41BA-BE91-D0C376475CAC}"/>
          </ac:spMkLst>
        </pc:spChg>
        <pc:spChg chg="mod">
          <ac:chgData name="Sophie LACARRIERE" userId="248e8409-2fa4-4364-8908-5d1c0c5e1ecd" providerId="ADAL" clId="{41DDF0D9-E9EC-46FD-BC89-81F0FE91755D}" dt="2021-10-19T15:35:15.890" v="210" actId="255"/>
          <ac:spMkLst>
            <pc:docMk/>
            <pc:sldMk cId="854183425" sldId="280"/>
            <ac:spMk id="19" creationId="{026EBEFA-64A0-4B5A-8A90-D4C5049534B7}"/>
          </ac:spMkLst>
        </pc:spChg>
        <pc:spChg chg="mod">
          <ac:chgData name="Sophie LACARRIERE" userId="248e8409-2fa4-4364-8908-5d1c0c5e1ecd" providerId="ADAL" clId="{41DDF0D9-E9EC-46FD-BC89-81F0FE91755D}" dt="2021-10-19T15:35:39.820" v="212" actId="207"/>
          <ac:spMkLst>
            <pc:docMk/>
            <pc:sldMk cId="854183425" sldId="280"/>
            <ac:spMk id="20" creationId="{A8AED26B-0004-44BE-BAB5-E46D67FE3822}"/>
          </ac:spMkLst>
        </pc:spChg>
        <pc:spChg chg="mod">
          <ac:chgData name="Sophie LACARRIERE" userId="248e8409-2fa4-4364-8908-5d1c0c5e1ecd" providerId="ADAL" clId="{41DDF0D9-E9EC-46FD-BC89-81F0FE91755D}" dt="2021-10-19T15:35:08.280" v="209" actId="255"/>
          <ac:spMkLst>
            <pc:docMk/>
            <pc:sldMk cId="854183425" sldId="280"/>
            <ac:spMk id="21" creationId="{F5B119BF-D809-45C3-848D-C3329FF6B8B2}"/>
          </ac:spMkLst>
        </pc:spChg>
      </pc:sldChg>
      <pc:sldChg chg="modSp mod">
        <pc:chgData name="Sophie LACARRIERE" userId="248e8409-2fa4-4364-8908-5d1c0c5e1ecd" providerId="ADAL" clId="{41DDF0D9-E9EC-46FD-BC89-81F0FE91755D}" dt="2021-10-19T15:34:46.542" v="207" actId="14100"/>
        <pc:sldMkLst>
          <pc:docMk/>
          <pc:sldMk cId="54056672" sldId="281"/>
        </pc:sldMkLst>
        <pc:spChg chg="mod">
          <ac:chgData name="Sophie LACARRIERE" userId="248e8409-2fa4-4364-8908-5d1c0c5e1ecd" providerId="ADAL" clId="{41DDF0D9-E9EC-46FD-BC89-81F0FE91755D}" dt="2021-10-19T15:34:46.542" v="207" actId="14100"/>
          <ac:spMkLst>
            <pc:docMk/>
            <pc:sldMk cId="54056672" sldId="281"/>
            <ac:spMk id="12" creationId="{C060CF94-A05C-470F-B306-EC97C0876938}"/>
          </ac:spMkLst>
        </pc:spChg>
      </pc:sldChg>
      <pc:sldChg chg="addSp delSp modSp mod modAnim">
        <pc:chgData name="Sophie LACARRIERE" userId="248e8409-2fa4-4364-8908-5d1c0c5e1ecd" providerId="ADAL" clId="{41DDF0D9-E9EC-46FD-BC89-81F0FE91755D}" dt="2021-10-19T15:53:04.291" v="436" actId="1076"/>
        <pc:sldMkLst>
          <pc:docMk/>
          <pc:sldMk cId="3146618661" sldId="282"/>
        </pc:sldMkLst>
        <pc:spChg chg="mod topLvl">
          <ac:chgData name="Sophie LACARRIERE" userId="248e8409-2fa4-4364-8908-5d1c0c5e1ecd" providerId="ADAL" clId="{41DDF0D9-E9EC-46FD-BC89-81F0FE91755D}" dt="2021-10-19T15:50:47.108" v="390" actId="164"/>
          <ac:spMkLst>
            <pc:docMk/>
            <pc:sldMk cId="3146618661" sldId="282"/>
            <ac:spMk id="9" creationId="{C9592226-062D-4F18-ABF5-8CFBE2BFFBFA}"/>
          </ac:spMkLst>
        </pc:spChg>
        <pc:spChg chg="mod">
          <ac:chgData name="Sophie LACARRIERE" userId="248e8409-2fa4-4364-8908-5d1c0c5e1ecd" providerId="ADAL" clId="{41DDF0D9-E9EC-46FD-BC89-81F0FE91755D}" dt="2021-10-19T15:53:04.291" v="436" actId="1076"/>
          <ac:spMkLst>
            <pc:docMk/>
            <pc:sldMk cId="3146618661" sldId="282"/>
            <ac:spMk id="13" creationId="{5A4D6E3E-D364-4235-B65C-7871A748E19C}"/>
          </ac:spMkLst>
        </pc:spChg>
        <pc:grpChg chg="add mod">
          <ac:chgData name="Sophie LACARRIERE" userId="248e8409-2fa4-4364-8908-5d1c0c5e1ecd" providerId="ADAL" clId="{41DDF0D9-E9EC-46FD-BC89-81F0FE91755D}" dt="2021-10-19T15:50:52.050" v="391" actId="1076"/>
          <ac:grpSpMkLst>
            <pc:docMk/>
            <pc:sldMk cId="3146618661" sldId="282"/>
            <ac:grpSpMk id="2" creationId="{FD9B8733-7C16-4A1C-9202-728B59190F3F}"/>
          </ac:grpSpMkLst>
        </pc:grpChg>
        <pc:grpChg chg="mod">
          <ac:chgData name="Sophie LACARRIERE" userId="248e8409-2fa4-4364-8908-5d1c0c5e1ecd" providerId="ADAL" clId="{41DDF0D9-E9EC-46FD-BC89-81F0FE91755D}" dt="2021-10-19T15:48:37.031" v="368" actId="14100"/>
          <ac:grpSpMkLst>
            <pc:docMk/>
            <pc:sldMk cId="3146618661" sldId="282"/>
            <ac:grpSpMk id="3" creationId="{DD095D88-1916-46D2-A1EC-9F8DC9102740}"/>
          </ac:grpSpMkLst>
        </pc:grpChg>
        <pc:grpChg chg="del mod">
          <ac:chgData name="Sophie LACARRIERE" userId="248e8409-2fa4-4364-8908-5d1c0c5e1ecd" providerId="ADAL" clId="{41DDF0D9-E9EC-46FD-BC89-81F0FE91755D}" dt="2021-10-19T15:49:06.684" v="372" actId="165"/>
          <ac:grpSpMkLst>
            <pc:docMk/>
            <pc:sldMk cId="3146618661" sldId="282"/>
            <ac:grpSpMk id="8" creationId="{7E4B3743-C4A4-4052-AAD0-EE8848870CED}"/>
          </ac:grpSpMkLst>
        </pc:grpChg>
        <pc:picChg chg="mod">
          <ac:chgData name="Sophie LACARRIERE" userId="248e8409-2fa4-4364-8908-5d1c0c5e1ecd" providerId="ADAL" clId="{41DDF0D9-E9EC-46FD-BC89-81F0FE91755D}" dt="2021-10-19T15:48:37.031" v="368" actId="14100"/>
          <ac:picMkLst>
            <pc:docMk/>
            <pc:sldMk cId="3146618661" sldId="282"/>
            <ac:picMk id="6" creationId="{B27FFA48-ABC1-43F1-980E-91688AFA5CAD}"/>
          </ac:picMkLst>
        </pc:picChg>
        <pc:picChg chg="mod topLvl">
          <ac:chgData name="Sophie LACARRIERE" userId="248e8409-2fa4-4364-8908-5d1c0c5e1ecd" providerId="ADAL" clId="{41DDF0D9-E9EC-46FD-BC89-81F0FE91755D}" dt="2021-10-19T15:50:47.108" v="390" actId="164"/>
          <ac:picMkLst>
            <pc:docMk/>
            <pc:sldMk cId="3146618661" sldId="282"/>
            <ac:picMk id="10" creationId="{5734936C-7370-46DB-9419-A94897B53C8D}"/>
          </ac:picMkLst>
        </pc:picChg>
        <pc:picChg chg="mod">
          <ac:chgData name="Sophie LACARRIERE" userId="248e8409-2fa4-4364-8908-5d1c0c5e1ecd" providerId="ADAL" clId="{41DDF0D9-E9EC-46FD-BC89-81F0FE91755D}" dt="2021-10-19T15:48:37.031" v="368" actId="14100"/>
          <ac:picMkLst>
            <pc:docMk/>
            <pc:sldMk cId="3146618661" sldId="282"/>
            <ac:picMk id="1026" creationId="{C851B13A-F68C-4867-9E00-47B88A6D3302}"/>
          </ac:picMkLst>
        </pc:picChg>
      </pc:sldChg>
      <pc:sldChg chg="modSp mod">
        <pc:chgData name="Sophie LACARRIERE" userId="248e8409-2fa4-4364-8908-5d1c0c5e1ecd" providerId="ADAL" clId="{41DDF0D9-E9EC-46FD-BC89-81F0FE91755D}" dt="2021-10-19T15:40:59.974" v="239" actId="14100"/>
        <pc:sldMkLst>
          <pc:docMk/>
          <pc:sldMk cId="2354262400" sldId="283"/>
        </pc:sldMkLst>
        <pc:spChg chg="mod">
          <ac:chgData name="Sophie LACARRIERE" userId="248e8409-2fa4-4364-8908-5d1c0c5e1ecd" providerId="ADAL" clId="{41DDF0D9-E9EC-46FD-BC89-81F0FE91755D}" dt="2021-10-19T15:40:20.435" v="235" actId="14100"/>
          <ac:spMkLst>
            <pc:docMk/>
            <pc:sldMk cId="2354262400" sldId="283"/>
            <ac:spMk id="7" creationId="{F6685820-3831-4017-81C3-28F05E52B694}"/>
          </ac:spMkLst>
        </pc:spChg>
        <pc:spChg chg="mod">
          <ac:chgData name="Sophie LACARRIERE" userId="248e8409-2fa4-4364-8908-5d1c0c5e1ecd" providerId="ADAL" clId="{41DDF0D9-E9EC-46FD-BC89-81F0FE91755D}" dt="2021-10-19T15:40:59.974" v="239" actId="14100"/>
          <ac:spMkLst>
            <pc:docMk/>
            <pc:sldMk cId="2354262400" sldId="283"/>
            <ac:spMk id="9" creationId="{AFFDDB67-598C-4152-9C24-8C9B8688585D}"/>
          </ac:spMkLst>
        </pc:spChg>
        <pc:spChg chg="mod">
          <ac:chgData name="Sophie LACARRIERE" userId="248e8409-2fa4-4364-8908-5d1c0c5e1ecd" providerId="ADAL" clId="{41DDF0D9-E9EC-46FD-BC89-81F0FE91755D}" dt="2021-10-19T15:40:46.529" v="237" actId="14100"/>
          <ac:spMkLst>
            <pc:docMk/>
            <pc:sldMk cId="2354262400" sldId="283"/>
            <ac:spMk id="11" creationId="{24723855-79D8-48D1-B4BA-7B5B44A1ADDD}"/>
          </ac:spMkLst>
        </pc:spChg>
        <pc:spChg chg="mod">
          <ac:chgData name="Sophie LACARRIERE" userId="248e8409-2fa4-4364-8908-5d1c0c5e1ecd" providerId="ADAL" clId="{41DDF0D9-E9EC-46FD-BC89-81F0FE91755D}" dt="2021-10-19T15:40:11.225" v="233" actId="113"/>
          <ac:spMkLst>
            <pc:docMk/>
            <pc:sldMk cId="2354262400" sldId="283"/>
            <ac:spMk id="13" creationId="{92AA9858-EE6B-4EB4-83FD-ACC1C1C110FF}"/>
          </ac:spMkLst>
        </pc:spChg>
      </pc:sldChg>
      <pc:sldChg chg="addSp delSp modSp mod addAnim delAnim">
        <pc:chgData name="Sophie LACARRIERE" userId="248e8409-2fa4-4364-8908-5d1c0c5e1ecd" providerId="ADAL" clId="{41DDF0D9-E9EC-46FD-BC89-81F0FE91755D}" dt="2021-10-19T15:57:50.621" v="476" actId="1076"/>
        <pc:sldMkLst>
          <pc:docMk/>
          <pc:sldMk cId="2659936565" sldId="284"/>
        </pc:sldMkLst>
        <pc:spChg chg="mod">
          <ac:chgData name="Sophie LACARRIERE" userId="248e8409-2fa4-4364-8908-5d1c0c5e1ecd" providerId="ADAL" clId="{41DDF0D9-E9EC-46FD-BC89-81F0FE91755D}" dt="2021-10-19T15:57:07.741" v="468" actId="1076"/>
          <ac:spMkLst>
            <pc:docMk/>
            <pc:sldMk cId="2659936565" sldId="284"/>
            <ac:spMk id="8" creationId="{C5B8F0B0-D812-445D-AC20-75271F081492}"/>
          </ac:spMkLst>
        </pc:spChg>
        <pc:spChg chg="add del mod topLvl">
          <ac:chgData name="Sophie LACARRIERE" userId="248e8409-2fa4-4364-8908-5d1c0c5e1ecd" providerId="ADAL" clId="{41DDF0D9-E9EC-46FD-BC89-81F0FE91755D}" dt="2021-10-19T15:57:25.015" v="470" actId="1076"/>
          <ac:spMkLst>
            <pc:docMk/>
            <pc:sldMk cId="2659936565" sldId="284"/>
            <ac:spMk id="11" creationId="{E2421445-B6D4-4947-8730-E241ED1E7161}"/>
          </ac:spMkLst>
        </pc:spChg>
        <pc:spChg chg="mod">
          <ac:chgData name="Sophie LACARRIERE" userId="248e8409-2fa4-4364-8908-5d1c0c5e1ecd" providerId="ADAL" clId="{41DDF0D9-E9EC-46FD-BC89-81F0FE91755D}" dt="2021-10-19T15:57:50.621" v="476" actId="1076"/>
          <ac:spMkLst>
            <pc:docMk/>
            <pc:sldMk cId="2659936565" sldId="284"/>
            <ac:spMk id="14" creationId="{20FE8462-8059-41DE-9983-58CD213B3C87}"/>
          </ac:spMkLst>
        </pc:spChg>
        <pc:spChg chg="mod">
          <ac:chgData name="Sophie LACARRIERE" userId="248e8409-2fa4-4364-8908-5d1c0c5e1ecd" providerId="ADAL" clId="{41DDF0D9-E9EC-46FD-BC89-81F0FE91755D}" dt="2021-10-19T15:57:40" v="473" actId="1076"/>
          <ac:spMkLst>
            <pc:docMk/>
            <pc:sldMk cId="2659936565" sldId="284"/>
            <ac:spMk id="17" creationId="{C82974AF-3AE6-4EC7-933A-2EE8B9F6F12A}"/>
          </ac:spMkLst>
        </pc:spChg>
        <pc:grpChg chg="add del mod">
          <ac:chgData name="Sophie LACARRIERE" userId="248e8409-2fa4-4364-8908-5d1c0c5e1ecd" providerId="ADAL" clId="{41DDF0D9-E9EC-46FD-BC89-81F0FE91755D}" dt="2021-10-19T15:57:12.158" v="469" actId="1076"/>
          <ac:grpSpMkLst>
            <pc:docMk/>
            <pc:sldMk cId="2659936565" sldId="284"/>
            <ac:grpSpMk id="10" creationId="{0DA0B4CA-9D55-4AE1-A074-F3844F5C2669}"/>
          </ac:grpSpMkLst>
        </pc:grpChg>
        <pc:picChg chg="mod topLvl">
          <ac:chgData name="Sophie LACARRIERE" userId="248e8409-2fa4-4364-8908-5d1c0c5e1ecd" providerId="ADAL" clId="{41DDF0D9-E9EC-46FD-BC89-81F0FE91755D}" dt="2021-10-19T15:56:52.891" v="464" actId="478"/>
          <ac:picMkLst>
            <pc:docMk/>
            <pc:sldMk cId="2659936565" sldId="284"/>
            <ac:picMk id="12" creationId="{070FA6D2-3C3A-41CB-9EF1-3199CB360196}"/>
          </ac:picMkLst>
        </pc:picChg>
      </pc:sldChg>
      <pc:sldChg chg="modSp mod">
        <pc:chgData name="Sophie LACARRIERE" userId="248e8409-2fa4-4364-8908-5d1c0c5e1ecd" providerId="ADAL" clId="{41DDF0D9-E9EC-46FD-BC89-81F0FE91755D}" dt="2021-10-19T15:56:14.491" v="461" actId="6549"/>
        <pc:sldMkLst>
          <pc:docMk/>
          <pc:sldMk cId="3707921954" sldId="285"/>
        </pc:sldMkLst>
        <pc:spChg chg="mod">
          <ac:chgData name="Sophie LACARRIERE" userId="248e8409-2fa4-4364-8908-5d1c0c5e1ecd" providerId="ADAL" clId="{41DDF0D9-E9EC-46FD-BC89-81F0FE91755D}" dt="2021-10-19T15:56:14.491" v="461" actId="6549"/>
          <ac:spMkLst>
            <pc:docMk/>
            <pc:sldMk cId="3707921954" sldId="285"/>
            <ac:spMk id="8" creationId="{641ECE74-3F4A-46BE-B924-AE37FF6E805C}"/>
          </ac:spMkLst>
        </pc:spChg>
        <pc:spChg chg="mod ord">
          <ac:chgData name="Sophie LACARRIERE" userId="248e8409-2fa4-4364-8908-5d1c0c5e1ecd" providerId="ADAL" clId="{41DDF0D9-E9EC-46FD-BC89-81F0FE91755D}" dt="2021-10-19T15:56:09.681" v="459" actId="1076"/>
          <ac:spMkLst>
            <pc:docMk/>
            <pc:sldMk cId="3707921954" sldId="285"/>
            <ac:spMk id="11" creationId="{F1BCD325-1423-4FD6-A9F3-9FEFE1D8AFD9}"/>
          </ac:spMkLst>
        </pc:spChg>
        <pc:grpChg chg="mod">
          <ac:chgData name="Sophie LACARRIERE" userId="248e8409-2fa4-4364-8908-5d1c0c5e1ecd" providerId="ADAL" clId="{41DDF0D9-E9EC-46FD-BC89-81F0FE91755D}" dt="2021-10-19T15:45:45.686" v="261" actId="1076"/>
          <ac:grpSpMkLst>
            <pc:docMk/>
            <pc:sldMk cId="3707921954" sldId="285"/>
            <ac:grpSpMk id="7" creationId="{ACAFF889-C9F4-4EDD-9129-9DE4CEA09DE5}"/>
          </ac:grpSpMkLst>
        </pc:grpChg>
        <pc:grpChg chg="ord">
          <ac:chgData name="Sophie LACARRIERE" userId="248e8409-2fa4-4364-8908-5d1c0c5e1ecd" providerId="ADAL" clId="{41DDF0D9-E9EC-46FD-BC89-81F0FE91755D}" dt="2021-10-19T13:55:15.086" v="85" actId="167"/>
          <ac:grpSpMkLst>
            <pc:docMk/>
            <pc:sldMk cId="3707921954" sldId="285"/>
            <ac:grpSpMk id="10" creationId="{05E98ED7-73CD-4880-B66D-EEC4783DDBE8}"/>
          </ac:grpSpMkLst>
        </pc:grpChg>
        <pc:grpChg chg="mod">
          <ac:chgData name="Sophie LACARRIERE" userId="248e8409-2fa4-4364-8908-5d1c0c5e1ecd" providerId="ADAL" clId="{41DDF0D9-E9EC-46FD-BC89-81F0FE91755D}" dt="2021-10-19T13:55:30.794" v="88" actId="1076"/>
          <ac:grpSpMkLst>
            <pc:docMk/>
            <pc:sldMk cId="3707921954" sldId="285"/>
            <ac:grpSpMk id="17" creationId="{14AD92E3-1EA1-4F86-A9FD-A4B2AE6CCE6F}"/>
          </ac:grpSpMkLst>
        </pc:grpChg>
        <pc:picChg chg="mod">
          <ac:chgData name="Sophie LACARRIERE" userId="248e8409-2fa4-4364-8908-5d1c0c5e1ecd" providerId="ADAL" clId="{41DDF0D9-E9EC-46FD-BC89-81F0FE91755D}" dt="2021-10-19T13:55:30.794" v="88" actId="1076"/>
          <ac:picMkLst>
            <pc:docMk/>
            <pc:sldMk cId="3707921954" sldId="285"/>
            <ac:picMk id="6" creationId="{778557BB-D672-4D26-9EBD-B99F7E74B218}"/>
          </ac:picMkLst>
        </pc:picChg>
        <pc:picChg chg="mod">
          <ac:chgData name="Sophie LACARRIERE" userId="248e8409-2fa4-4364-8908-5d1c0c5e1ecd" providerId="ADAL" clId="{41DDF0D9-E9EC-46FD-BC89-81F0FE91755D}" dt="2021-10-19T15:46:36.674" v="360" actId="688"/>
          <ac:picMkLst>
            <pc:docMk/>
            <pc:sldMk cId="3707921954" sldId="285"/>
            <ac:picMk id="9" creationId="{C1C8487B-4D35-4F98-9D3B-AD832C9F8305}"/>
          </ac:picMkLst>
        </pc:picChg>
        <pc:picChg chg="mod">
          <ac:chgData name="Sophie LACARRIERE" userId="248e8409-2fa4-4364-8908-5d1c0c5e1ecd" providerId="ADAL" clId="{41DDF0D9-E9EC-46FD-BC89-81F0FE91755D}" dt="2021-10-19T15:43:56.984" v="251" actId="1076"/>
          <ac:picMkLst>
            <pc:docMk/>
            <pc:sldMk cId="3707921954" sldId="285"/>
            <ac:picMk id="12" creationId="{60D4AFE3-1F01-4F11-833E-E2402F7D2039}"/>
          </ac:picMkLst>
        </pc:picChg>
        <pc:picChg chg="mod">
          <ac:chgData name="Sophie LACARRIERE" userId="248e8409-2fa4-4364-8908-5d1c0c5e1ecd" providerId="ADAL" clId="{41DDF0D9-E9EC-46FD-BC89-81F0FE91755D}" dt="2021-10-19T13:55:30.794" v="88" actId="1076"/>
          <ac:picMkLst>
            <pc:docMk/>
            <pc:sldMk cId="3707921954" sldId="285"/>
            <ac:picMk id="2059" creationId="{3CDC623F-E535-4F2F-B083-2630A244D483}"/>
          </ac:picMkLst>
        </pc:picChg>
      </pc:sldChg>
      <pc:sldChg chg="modSp mod">
        <pc:chgData name="Sophie LACARRIERE" userId="248e8409-2fa4-4364-8908-5d1c0c5e1ecd" providerId="ADAL" clId="{41DDF0D9-E9EC-46FD-BC89-81F0FE91755D}" dt="2021-10-19T15:41:41.198" v="241" actId="14100"/>
        <pc:sldMkLst>
          <pc:docMk/>
          <pc:sldMk cId="3672610978" sldId="286"/>
        </pc:sldMkLst>
        <pc:spChg chg="mod">
          <ac:chgData name="Sophie LACARRIERE" userId="248e8409-2fa4-4364-8908-5d1c0c5e1ecd" providerId="ADAL" clId="{41DDF0D9-E9EC-46FD-BC89-81F0FE91755D}" dt="2021-10-19T15:41:41.198" v="241" actId="14100"/>
          <ac:spMkLst>
            <pc:docMk/>
            <pc:sldMk cId="3672610978" sldId="286"/>
            <ac:spMk id="11" creationId="{A2A04D70-6E04-4D32-8079-FDD95F033806}"/>
          </ac:spMkLst>
        </pc:spChg>
      </pc:sldChg>
      <pc:sldChg chg="modSp mod">
        <pc:chgData name="Sophie LACARRIERE" userId="248e8409-2fa4-4364-8908-5d1c0c5e1ecd" providerId="ADAL" clId="{41DDF0D9-E9EC-46FD-BC89-81F0FE91755D}" dt="2021-10-19T15:58:31.708" v="482" actId="20577"/>
        <pc:sldMkLst>
          <pc:docMk/>
          <pc:sldMk cId="4223576200" sldId="288"/>
        </pc:sldMkLst>
        <pc:spChg chg="mod">
          <ac:chgData name="Sophie LACARRIERE" userId="248e8409-2fa4-4364-8908-5d1c0c5e1ecd" providerId="ADAL" clId="{41DDF0D9-E9EC-46FD-BC89-81F0FE91755D}" dt="2021-10-19T15:58:31.708" v="482" actId="20577"/>
          <ac:spMkLst>
            <pc:docMk/>
            <pc:sldMk cId="4223576200" sldId="288"/>
            <ac:spMk id="7" creationId="{7C06E060-F637-400E-BA38-934A6FE8A0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D12BB25-4540-44C3-AA63-023EBE347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39572D-DE1C-4FD8-AA68-011075C225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D1C055-27A1-48E0-8ED0-31EB392DB1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DA83C-86EC-49B5-9310-CF51B27BE8E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90B3D11-FCFE-4AA3-AB5D-32AA6A5530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6C6D5-F22B-4A50-A081-6DB34E6CC650}" type="datetimeFigureOut">
              <a:rPr lang="fr-FR" smtClean="0"/>
              <a:t>19/10/2021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53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42D6-5249-439D-93ED-7F6097204E96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56FBE-7A80-4BD0-ACFD-603F5820EF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96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3009C02-5DDC-4B29-8D2E-3CEC2D93A8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99773F-E195-45E5-A426-6DC90BDF9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6473" y="1368503"/>
            <a:ext cx="6965803" cy="2685195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EBA3F5-6DDF-4AB8-8026-0ECA6A4E7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3800" y="4123318"/>
            <a:ext cx="4911147" cy="13382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1CF8F4-710F-433B-89B9-37F2EE73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1851" y="6317539"/>
            <a:ext cx="3447735" cy="344457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EC36A34-FBE8-477D-BF2E-8E48B07AF04E}" type="datetime1">
              <a:rPr lang="fr-FR" smtClean="0"/>
              <a:pPr/>
              <a:t>19/10/2021</a:t>
            </a:fld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5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739D3-C053-4299-ACEC-DB81D2C9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9"/>
            <a:ext cx="105156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4271B3A-CD51-410E-948D-9121F15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BF157F4-47DA-4F47-B822-215283BBD6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3902322"/>
            <a:ext cx="105156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D384F183-A8BF-4211-A40F-B6454FE7F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07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65EEEC-E74E-4ABD-945F-8EC0562D4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33A61B-07B4-44CD-BE16-0B765E32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261E53-8980-405F-B9B6-60EE76DF3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A9607D-30E0-4244-9222-211B1B22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2E563B5-4DB4-4C23-859A-10AE16F8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E30B3FD-7279-4839-B1BE-B0D06277B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10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4D4D7-4088-407B-9304-A745696B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82A35-3938-4334-B41D-79D6CE8B5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14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AA27D35-F000-4162-B8F7-939990556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95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0CEA5C8-D54A-4272-B520-23E6CD0E2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3" y="-9770"/>
            <a:ext cx="12206514" cy="6867770"/>
          </a:xfrm>
          <a:prstGeom prst="rect">
            <a:avLst/>
          </a:prstGeom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7F704EEB-0CA6-4A34-A50D-058B5F4C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145" y="2699511"/>
            <a:ext cx="8260645" cy="1027906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BD5CC707-A2EC-4982-880B-2C52386E9D90}"/>
              </a:ext>
            </a:extLst>
          </p:cNvPr>
          <p:cNvSpPr/>
          <p:nvPr userDrawn="1"/>
        </p:nvSpPr>
        <p:spPr>
          <a:xfrm rot="5400000">
            <a:off x="-368646" y="1482547"/>
            <a:ext cx="4295135" cy="3557848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23CFD34-D051-42BA-8414-43E855BC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70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739D3-C053-4299-ACEC-DB81D2C96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"/>
              <a:defRPr>
                <a:solidFill>
                  <a:srgbClr val="00B0F0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4271B3A-CD51-410E-948D-9121F15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FF4E870-AD17-41F2-8E10-F3F318888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64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739D3-C053-4299-ACEC-DB81D2C9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8"/>
            <a:ext cx="5118100" cy="46458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4271B3A-CD51-410E-948D-9121F15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806FA-6CFC-4A1E-9386-B6BF748F22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5700" y="1531088"/>
            <a:ext cx="5118100" cy="46458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4E26687-FCA7-4262-B03B-49E17808E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3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739D3-C053-4299-ACEC-DB81D2C9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9"/>
            <a:ext cx="51181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4271B3A-CD51-410E-948D-9121F15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806FA-6CFC-4A1E-9386-B6BF748F22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5700" y="1531088"/>
            <a:ext cx="5118100" cy="454854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BF157F4-47DA-4F47-B822-215283BBD6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3902322"/>
            <a:ext cx="51181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A7B4E62-3BEE-48D9-9934-C23552F7C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7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739D3-C053-4299-ACEC-DB81D2C9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8"/>
            <a:ext cx="5118100" cy="454854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4271B3A-CD51-410E-948D-9121F15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806FA-6CFC-4A1E-9386-B6BF748F22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5700" y="1531089"/>
            <a:ext cx="51181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BEEE9AE-AD08-45FC-8B3A-31F1CFEB3E6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5700" y="3902322"/>
            <a:ext cx="51181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B0CC5F0-86B4-4DF7-845A-9D8DA3079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16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739D3-C053-4299-ACEC-DB81D2C9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9"/>
            <a:ext cx="51181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4271B3A-CD51-410E-948D-9121F15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806FA-6CFC-4A1E-9386-B6BF748F22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5700" y="1531089"/>
            <a:ext cx="51181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BF157F4-47DA-4F47-B822-215283BBD6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3902322"/>
            <a:ext cx="51181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BEEE9AE-AD08-45FC-8B3A-31F1CFEB3E6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5700" y="3902322"/>
            <a:ext cx="5118100" cy="21773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F78CF33-C29C-4D96-8C3B-5B97A59E6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1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ts + légendes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739D3-C053-4299-ACEC-DB81D2C9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8"/>
            <a:ext cx="5118100" cy="352095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4271B3A-CD51-410E-948D-9121F15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806FA-6CFC-4A1E-9386-B6BF748F22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5700" y="1531088"/>
            <a:ext cx="5118100" cy="352095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B325D57-876E-45B6-BEEB-39ACA347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27650"/>
            <a:ext cx="5118100" cy="75247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85B4C9B1-7C33-4727-9FAD-95045086E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5700" y="5327650"/>
            <a:ext cx="5118100" cy="75247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FA0AA26-1FF6-434F-BDE1-64F8ABDAA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1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ts + légendes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739D3-C053-4299-ACEC-DB81D2C9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6038"/>
            <a:ext cx="5118100" cy="352095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4271B3A-CD51-410E-948D-9121F15B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806FA-6CFC-4A1E-9386-B6BF748F22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5700" y="2566038"/>
            <a:ext cx="5118100" cy="352095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52E7C36B-A87E-4CEA-ABF6-49D5639ABB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531088"/>
            <a:ext cx="5118100" cy="75247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A8785BF-63B4-4BB0-88F8-15C6BD309F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5700" y="1531088"/>
            <a:ext cx="5118100" cy="75247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682FDFA-6B7C-4CFF-AE5B-36FD2E050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81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45E138C-A8CC-4687-97C2-ECD01813395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3" y="-9770"/>
            <a:ext cx="12206514" cy="686777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09D5BF-E667-423F-9831-16BBE3E0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5" y="1"/>
            <a:ext cx="8260645" cy="1027906"/>
          </a:xfrm>
          <a:prstGeom prst="rect">
            <a:avLst/>
          </a:prstGeom>
        </p:spPr>
        <p:txBody>
          <a:bodyPr vert="horz" lIns="91440" tIns="180000" rIns="9144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A2770E-12F7-4982-B22E-C0D77FB8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1088"/>
            <a:ext cx="10515600" cy="46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65FE6C72-1611-401E-9C73-E1D77D958E73}"/>
              </a:ext>
            </a:extLst>
          </p:cNvPr>
          <p:cNvSpPr/>
          <p:nvPr userDrawn="1"/>
        </p:nvSpPr>
        <p:spPr>
          <a:xfrm rot="19896088" flipH="1">
            <a:off x="4511500" y="6445187"/>
            <a:ext cx="3886" cy="9287"/>
          </a:xfrm>
          <a:custGeom>
            <a:avLst/>
            <a:gdLst>
              <a:gd name="connsiteX0" fmla="*/ 3885 w 3886"/>
              <a:gd name="connsiteY0" fmla="*/ 0 h 9287"/>
              <a:gd name="connsiteX1" fmla="*/ 0 w 3886"/>
              <a:gd name="connsiteY1" fmla="*/ 2101 h 9287"/>
              <a:gd name="connsiteX2" fmla="*/ 3886 w 3886"/>
              <a:gd name="connsiteY2" fmla="*/ 9287 h 9287"/>
              <a:gd name="connsiteX3" fmla="*/ 3885 w 3886"/>
              <a:gd name="connsiteY3" fmla="*/ 0 h 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" h="9287">
                <a:moveTo>
                  <a:pt x="3885" y="0"/>
                </a:moveTo>
                <a:lnTo>
                  <a:pt x="0" y="2101"/>
                </a:lnTo>
                <a:lnTo>
                  <a:pt x="3886" y="9287"/>
                </a:lnTo>
                <a:lnTo>
                  <a:pt x="3885" y="0"/>
                </a:lnTo>
                <a:close/>
              </a:path>
            </a:pathLst>
          </a:custGeom>
          <a:solidFill>
            <a:srgbClr val="FE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325E972E-E3D7-41C7-AFC6-331CE07B54AF}"/>
              </a:ext>
            </a:extLst>
          </p:cNvPr>
          <p:cNvSpPr/>
          <p:nvPr userDrawn="1"/>
        </p:nvSpPr>
        <p:spPr>
          <a:xfrm rot="19896088" flipH="1">
            <a:off x="2717891" y="6756086"/>
            <a:ext cx="1151" cy="2751"/>
          </a:xfrm>
          <a:custGeom>
            <a:avLst/>
            <a:gdLst>
              <a:gd name="connsiteX0" fmla="*/ 0 w 1151"/>
              <a:gd name="connsiteY0" fmla="*/ 0 h 2751"/>
              <a:gd name="connsiteX1" fmla="*/ 0 w 1151"/>
              <a:gd name="connsiteY1" fmla="*/ 2751 h 2751"/>
              <a:gd name="connsiteX2" fmla="*/ 1151 w 1151"/>
              <a:gd name="connsiteY2" fmla="*/ 2129 h 2751"/>
              <a:gd name="connsiteX3" fmla="*/ 0 w 1151"/>
              <a:gd name="connsiteY3" fmla="*/ 0 h 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" h="2751">
                <a:moveTo>
                  <a:pt x="0" y="0"/>
                </a:moveTo>
                <a:lnTo>
                  <a:pt x="0" y="2751"/>
                </a:lnTo>
                <a:lnTo>
                  <a:pt x="1151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C7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E46CF82-2DC9-4253-8802-40D5B1F29700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513" y="6660951"/>
            <a:ext cx="111452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2841D7-98AB-451E-902A-E6FD862E3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447" y="1110827"/>
            <a:ext cx="1101895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8AB063-8F8A-4181-A1BB-01BA9198286B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512" y="6584462"/>
            <a:ext cx="1041551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19E9DB2D-14E5-4BDB-8172-9FDDDA113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5" y="6509645"/>
            <a:ext cx="1516856" cy="17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EE6B6F0-58DC-48EF-8DB1-A173F99B09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8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9" r:id="rId4"/>
    <p:sldLayoutId id="2147483683" r:id="rId5"/>
    <p:sldLayoutId id="2147483682" r:id="rId6"/>
    <p:sldLayoutId id="2147483680" r:id="rId7"/>
    <p:sldLayoutId id="2147483684" r:id="rId8"/>
    <p:sldLayoutId id="2147483685" r:id="rId9"/>
    <p:sldLayoutId id="2147483681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44500" indent="-4445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90000"/>
        <a:buFont typeface="Arial" panose="020B0604020202020204" pitchFamily="34" charset="0"/>
        <a:buChar char="►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901700" indent="-4445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►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"/>
        <a:defRPr sz="20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F1208-FD02-499D-9131-EF86E240C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78" y="2593299"/>
            <a:ext cx="10927830" cy="1948721"/>
          </a:xfrm>
        </p:spPr>
        <p:txBody>
          <a:bodyPr tIns="90000" bIns="900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dirty="0"/>
              <a:t>COMPTE PRO</a:t>
            </a:r>
            <a:br>
              <a:rPr lang="fr-FR" b="1" dirty="0"/>
            </a:br>
            <a:r>
              <a:rPr lang="fr-FR" dirty="0"/>
              <a:t>SAISIE D’UN CUa</a:t>
            </a:r>
            <a:endParaRPr lang="fr-FR" spc="-3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5DDAA4-2B9C-44DB-AC1D-4E1E0E6BA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377" y="4646951"/>
            <a:ext cx="6413754" cy="1338220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Cette animation n’est pas automatique :</a:t>
            </a:r>
          </a:p>
          <a:p>
            <a:pPr algn="l"/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- Cliquez sur la page pour aller à l’étape suivante </a:t>
            </a:r>
          </a:p>
          <a:p>
            <a:pPr algn="l"/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- Utilisez la molette de la souris pour aller à l’étape suivante ou précédente</a:t>
            </a:r>
          </a:p>
        </p:txBody>
      </p:sp>
    </p:spTree>
    <p:extLst>
      <p:ext uri="{BB962C8B-B14F-4D97-AF65-F5344CB8AC3E}">
        <p14:creationId xmlns:p14="http://schemas.microsoft.com/office/powerpoint/2010/main" val="71990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4AB422-CA1D-47B3-8B31-6A07864D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428" y="1154593"/>
            <a:ext cx="5202422" cy="5317848"/>
          </a:xfrm>
          <a:prstGeom prst="rect">
            <a:avLst/>
          </a:prstGeom>
        </p:spPr>
      </p:pic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6582C9F3-BF74-4A09-907C-7661D693FCCA}"/>
              </a:ext>
            </a:extLst>
          </p:cNvPr>
          <p:cNvSpPr/>
          <p:nvPr/>
        </p:nvSpPr>
        <p:spPr>
          <a:xfrm>
            <a:off x="8248966" y="2308194"/>
            <a:ext cx="3283127" cy="1340169"/>
          </a:xfrm>
          <a:prstGeom prst="wedgeRectCallout">
            <a:avLst>
              <a:gd name="adj1" fmla="val -124156"/>
              <a:gd name="adj2" fmla="val 60211"/>
            </a:avLst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la silhouette pour saisir automatiquement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l’identité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du demandeur de votre compte Pro</a:t>
            </a:r>
          </a:p>
        </p:txBody>
      </p:sp>
    </p:spTree>
    <p:extLst>
      <p:ext uri="{BB962C8B-B14F-4D97-AF65-F5344CB8AC3E}">
        <p14:creationId xmlns:p14="http://schemas.microsoft.com/office/powerpoint/2010/main" val="14331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53C91D-41A3-475C-AF8C-CBBA2466C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"/>
          <a:stretch/>
        </p:blipFill>
        <p:spPr>
          <a:xfrm>
            <a:off x="2644140" y="1084551"/>
            <a:ext cx="5737860" cy="5666912"/>
          </a:xfrm>
          <a:prstGeom prst="rect">
            <a:avLst/>
          </a:prstGeom>
        </p:spPr>
      </p:pic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08EB7A9C-D072-42B0-8832-C17158847B2B}"/>
              </a:ext>
            </a:extLst>
          </p:cNvPr>
          <p:cNvSpPr/>
          <p:nvPr/>
        </p:nvSpPr>
        <p:spPr>
          <a:xfrm>
            <a:off x="3728720" y="186431"/>
            <a:ext cx="2702560" cy="1232072"/>
          </a:xfrm>
          <a:prstGeom prst="wedgeRectCallout">
            <a:avLst>
              <a:gd name="adj1" fmla="val -55546"/>
              <a:gd name="adj2" fmla="val 60473"/>
            </a:avLst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508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Si le terrain est constitué de plusieurs parcelles cadastrales </a:t>
            </a: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ici</a:t>
            </a:r>
          </a:p>
        </p:txBody>
      </p:sp>
    </p:spTree>
    <p:extLst>
      <p:ext uri="{BB962C8B-B14F-4D97-AF65-F5344CB8AC3E}">
        <p14:creationId xmlns:p14="http://schemas.microsoft.com/office/powerpoint/2010/main" val="22896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68EEB7-A231-4A0B-B667-66912605C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"/>
          <a:stretch/>
        </p:blipFill>
        <p:spPr>
          <a:xfrm>
            <a:off x="2039620" y="1097280"/>
            <a:ext cx="5541019" cy="54627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D3D5560-9DB8-40F5-9BB5-ACD1014E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620" y="1097280"/>
            <a:ext cx="5580380" cy="54627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060CF94-A05C-470F-B306-EC97C0876938}"/>
              </a:ext>
            </a:extLst>
          </p:cNvPr>
          <p:cNvSpPr txBox="1"/>
          <p:nvPr/>
        </p:nvSpPr>
        <p:spPr>
          <a:xfrm>
            <a:off x="621437" y="1582165"/>
            <a:ext cx="1847443" cy="646331"/>
          </a:xfrm>
          <a:custGeom>
            <a:avLst/>
            <a:gdLst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30619 w 1530619"/>
              <a:gd name="connsiteY2" fmla="*/ 1169551 h 1169551"/>
              <a:gd name="connsiteX3" fmla="*/ 0 w 1530619"/>
              <a:gd name="connsiteY3" fmla="*/ 1169551 h 1169551"/>
              <a:gd name="connsiteX4" fmla="*/ 0 w 1530619"/>
              <a:gd name="connsiteY4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14514 w 1530619"/>
              <a:gd name="connsiteY2" fmla="*/ 285988 h 1169551"/>
              <a:gd name="connsiteX3" fmla="*/ 1530619 w 1530619"/>
              <a:gd name="connsiteY3" fmla="*/ 1169551 h 1169551"/>
              <a:gd name="connsiteX4" fmla="*/ 0 w 1530619"/>
              <a:gd name="connsiteY4" fmla="*/ 1169551 h 1169551"/>
              <a:gd name="connsiteX5" fmla="*/ 0 w 1530619"/>
              <a:gd name="connsiteY5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14514 w 1530619"/>
              <a:gd name="connsiteY2" fmla="*/ 285988 h 1169551"/>
              <a:gd name="connsiteX3" fmla="*/ 1503225 w 1530619"/>
              <a:gd name="connsiteY3" fmla="*/ 432744 h 1169551"/>
              <a:gd name="connsiteX4" fmla="*/ 1530619 w 1530619"/>
              <a:gd name="connsiteY4" fmla="*/ 1169551 h 1169551"/>
              <a:gd name="connsiteX5" fmla="*/ 0 w 1530619"/>
              <a:gd name="connsiteY5" fmla="*/ 1169551 h 1169551"/>
              <a:gd name="connsiteX6" fmla="*/ 0 w 1530619"/>
              <a:gd name="connsiteY6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14514 w 1530619"/>
              <a:gd name="connsiteY2" fmla="*/ 285988 h 1169551"/>
              <a:gd name="connsiteX3" fmla="*/ 1503225 w 1530619"/>
              <a:gd name="connsiteY3" fmla="*/ 432744 h 1169551"/>
              <a:gd name="connsiteX4" fmla="*/ 1503225 w 1530619"/>
              <a:gd name="connsiteY4" fmla="*/ 568210 h 1169551"/>
              <a:gd name="connsiteX5" fmla="*/ 1530619 w 1530619"/>
              <a:gd name="connsiteY5" fmla="*/ 1169551 h 1169551"/>
              <a:gd name="connsiteX6" fmla="*/ 0 w 1530619"/>
              <a:gd name="connsiteY6" fmla="*/ 1169551 h 1169551"/>
              <a:gd name="connsiteX7" fmla="*/ 0 w 1530619"/>
              <a:gd name="connsiteY7" fmla="*/ 0 h 1169551"/>
              <a:gd name="connsiteX0" fmla="*/ 0 w 2101537"/>
              <a:gd name="connsiteY0" fmla="*/ 0 h 1169551"/>
              <a:gd name="connsiteX1" fmla="*/ 1530619 w 2101537"/>
              <a:gd name="connsiteY1" fmla="*/ 0 h 1169551"/>
              <a:gd name="connsiteX2" fmla="*/ 1514514 w 2101537"/>
              <a:gd name="connsiteY2" fmla="*/ 285988 h 1169551"/>
              <a:gd name="connsiteX3" fmla="*/ 2101537 w 2101537"/>
              <a:gd name="connsiteY3" fmla="*/ 252122 h 1169551"/>
              <a:gd name="connsiteX4" fmla="*/ 1503225 w 2101537"/>
              <a:gd name="connsiteY4" fmla="*/ 568210 h 1169551"/>
              <a:gd name="connsiteX5" fmla="*/ 1530619 w 2101537"/>
              <a:gd name="connsiteY5" fmla="*/ 1169551 h 1169551"/>
              <a:gd name="connsiteX6" fmla="*/ 0 w 2101537"/>
              <a:gd name="connsiteY6" fmla="*/ 1169551 h 1169551"/>
              <a:gd name="connsiteX7" fmla="*/ 0 w 2101537"/>
              <a:gd name="connsiteY7" fmla="*/ 0 h 1169551"/>
              <a:gd name="connsiteX0" fmla="*/ 0 w 1834461"/>
              <a:gd name="connsiteY0" fmla="*/ 0 h 1169551"/>
              <a:gd name="connsiteX1" fmla="*/ 1530619 w 1834461"/>
              <a:gd name="connsiteY1" fmla="*/ 0 h 1169551"/>
              <a:gd name="connsiteX2" fmla="*/ 1514514 w 1834461"/>
              <a:gd name="connsiteY2" fmla="*/ 285988 h 1169551"/>
              <a:gd name="connsiteX3" fmla="*/ 1834461 w 1834461"/>
              <a:gd name="connsiteY3" fmla="*/ 327822 h 1169551"/>
              <a:gd name="connsiteX4" fmla="*/ 1503225 w 1834461"/>
              <a:gd name="connsiteY4" fmla="*/ 568210 h 1169551"/>
              <a:gd name="connsiteX5" fmla="*/ 1530619 w 1834461"/>
              <a:gd name="connsiteY5" fmla="*/ 1169551 h 1169551"/>
              <a:gd name="connsiteX6" fmla="*/ 0 w 1834461"/>
              <a:gd name="connsiteY6" fmla="*/ 1169551 h 1169551"/>
              <a:gd name="connsiteX7" fmla="*/ 0 w 1834461"/>
              <a:gd name="connsiteY7" fmla="*/ 0 h 1169551"/>
              <a:gd name="connsiteX0" fmla="*/ 0 w 1834461"/>
              <a:gd name="connsiteY0" fmla="*/ 0 h 1169551"/>
              <a:gd name="connsiteX1" fmla="*/ 1530619 w 1834461"/>
              <a:gd name="connsiteY1" fmla="*/ 0 h 1169551"/>
              <a:gd name="connsiteX2" fmla="*/ 1514514 w 1834461"/>
              <a:gd name="connsiteY2" fmla="*/ 285988 h 1169551"/>
              <a:gd name="connsiteX3" fmla="*/ 1834461 w 1834461"/>
              <a:gd name="connsiteY3" fmla="*/ 327822 h 1169551"/>
              <a:gd name="connsiteX4" fmla="*/ 1531841 w 1834461"/>
              <a:gd name="connsiteY4" fmla="*/ 593444 h 1169551"/>
              <a:gd name="connsiteX5" fmla="*/ 1530619 w 1834461"/>
              <a:gd name="connsiteY5" fmla="*/ 1169551 h 1169551"/>
              <a:gd name="connsiteX6" fmla="*/ 0 w 1834461"/>
              <a:gd name="connsiteY6" fmla="*/ 1169551 h 1169551"/>
              <a:gd name="connsiteX7" fmla="*/ 0 w 1834461"/>
              <a:gd name="connsiteY7" fmla="*/ 0 h 1169551"/>
              <a:gd name="connsiteX0" fmla="*/ 0 w 2340849"/>
              <a:gd name="connsiteY0" fmla="*/ 0 h 1169551"/>
              <a:gd name="connsiteX1" fmla="*/ 1530619 w 2340849"/>
              <a:gd name="connsiteY1" fmla="*/ 0 h 1169551"/>
              <a:gd name="connsiteX2" fmla="*/ 1514514 w 2340849"/>
              <a:gd name="connsiteY2" fmla="*/ 285988 h 1169551"/>
              <a:gd name="connsiteX3" fmla="*/ 2340849 w 2340849"/>
              <a:gd name="connsiteY3" fmla="*/ 933612 h 1169551"/>
              <a:gd name="connsiteX4" fmla="*/ 1531841 w 2340849"/>
              <a:gd name="connsiteY4" fmla="*/ 593444 h 1169551"/>
              <a:gd name="connsiteX5" fmla="*/ 1530619 w 2340849"/>
              <a:gd name="connsiteY5" fmla="*/ 1169551 h 1169551"/>
              <a:gd name="connsiteX6" fmla="*/ 0 w 2340849"/>
              <a:gd name="connsiteY6" fmla="*/ 1169551 h 1169551"/>
              <a:gd name="connsiteX7" fmla="*/ 0 w 2340849"/>
              <a:gd name="connsiteY7" fmla="*/ 0 h 1169551"/>
              <a:gd name="connsiteX0" fmla="*/ 0 w 2303103"/>
              <a:gd name="connsiteY0" fmla="*/ 0 h 1169551"/>
              <a:gd name="connsiteX1" fmla="*/ 1530619 w 2303103"/>
              <a:gd name="connsiteY1" fmla="*/ 0 h 1169551"/>
              <a:gd name="connsiteX2" fmla="*/ 1514514 w 2303103"/>
              <a:gd name="connsiteY2" fmla="*/ 285988 h 1169551"/>
              <a:gd name="connsiteX3" fmla="*/ 2303103 w 2303103"/>
              <a:gd name="connsiteY3" fmla="*/ 752990 h 1169551"/>
              <a:gd name="connsiteX4" fmla="*/ 1531841 w 2303103"/>
              <a:gd name="connsiteY4" fmla="*/ 593444 h 1169551"/>
              <a:gd name="connsiteX5" fmla="*/ 1530619 w 2303103"/>
              <a:gd name="connsiteY5" fmla="*/ 1169551 h 1169551"/>
              <a:gd name="connsiteX6" fmla="*/ 0 w 2303103"/>
              <a:gd name="connsiteY6" fmla="*/ 1169551 h 1169551"/>
              <a:gd name="connsiteX7" fmla="*/ 0 w 2303103"/>
              <a:gd name="connsiteY7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3103" h="1169551">
                <a:moveTo>
                  <a:pt x="0" y="0"/>
                </a:moveTo>
                <a:lnTo>
                  <a:pt x="1530619" y="0"/>
                </a:lnTo>
                <a:lnTo>
                  <a:pt x="1514514" y="285988"/>
                </a:lnTo>
                <a:lnTo>
                  <a:pt x="2303103" y="752990"/>
                </a:lnTo>
                <a:lnTo>
                  <a:pt x="1531841" y="593444"/>
                </a:lnTo>
                <a:cubicBezTo>
                  <a:pt x="1531434" y="785480"/>
                  <a:pt x="1531026" y="977515"/>
                  <a:pt x="1530619" y="1169551"/>
                </a:cubicBezTo>
                <a:lnTo>
                  <a:pt x="0" y="1169551"/>
                </a:lnTo>
                <a:lnTo>
                  <a:pt x="0" y="0"/>
                </a:lnTo>
                <a:close/>
              </a:path>
            </a:pathLst>
          </a:cu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la vignette</a:t>
            </a:r>
          </a:p>
        </p:txBody>
      </p:sp>
    </p:spTree>
    <p:extLst>
      <p:ext uri="{BB962C8B-B14F-4D97-AF65-F5344CB8AC3E}">
        <p14:creationId xmlns:p14="http://schemas.microsoft.com/office/powerpoint/2010/main" val="540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B21D6A-1E3A-4C7C-9CE3-875DA065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"/>
          <a:stretch/>
        </p:blipFill>
        <p:spPr>
          <a:xfrm>
            <a:off x="2895600" y="1056640"/>
            <a:ext cx="5148856" cy="54712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15A7935-99EE-46E4-897B-5FA3A7F05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095" y="1056640"/>
            <a:ext cx="5136305" cy="547128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8EE62B4-A591-41BA-BE91-D0C376475CAC}"/>
              </a:ext>
            </a:extLst>
          </p:cNvPr>
          <p:cNvSpPr txBox="1"/>
          <p:nvPr/>
        </p:nvSpPr>
        <p:spPr>
          <a:xfrm>
            <a:off x="3763926" y="185629"/>
            <a:ext cx="5450412" cy="861774"/>
          </a:xfrm>
          <a:prstGeom prst="rect">
            <a:avLst/>
          </a:pr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Vous avez 2 possibilités pour vous déplacer dans le Cerfa</a:t>
            </a:r>
          </a:p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Légende : encadrée 18">
            <a:extLst>
              <a:ext uri="{FF2B5EF4-FFF2-40B4-BE49-F238E27FC236}">
                <a16:creationId xmlns:a16="http://schemas.microsoft.com/office/drawing/2014/main" id="{026EBEFA-64A0-4B5A-8A90-D4C5049534B7}"/>
              </a:ext>
            </a:extLst>
          </p:cNvPr>
          <p:cNvSpPr/>
          <p:nvPr/>
        </p:nvSpPr>
        <p:spPr>
          <a:xfrm>
            <a:off x="160750" y="668685"/>
            <a:ext cx="2317898" cy="1007940"/>
          </a:xfrm>
          <a:prstGeom prst="borderCallout1">
            <a:avLst>
              <a:gd name="adj1" fmla="val 49067"/>
              <a:gd name="adj2" fmla="val 100153"/>
              <a:gd name="adj3" fmla="val 44918"/>
              <a:gd name="adj4" fmla="val 121180"/>
            </a:avLst>
          </a:prstGeom>
          <a:solidFill>
            <a:srgbClr val="FEED00"/>
          </a:solidFill>
          <a:ln w="38100"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1 -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les flèches de navigation</a:t>
            </a:r>
          </a:p>
        </p:txBody>
      </p:sp>
      <p:sp>
        <p:nvSpPr>
          <p:cNvPr id="20" name="Légende : encadrée 19">
            <a:extLst>
              <a:ext uri="{FF2B5EF4-FFF2-40B4-BE49-F238E27FC236}">
                <a16:creationId xmlns:a16="http://schemas.microsoft.com/office/drawing/2014/main" id="{A8AED26B-0004-44BE-BAB5-E46D67FE3822}"/>
              </a:ext>
            </a:extLst>
          </p:cNvPr>
          <p:cNvSpPr/>
          <p:nvPr/>
        </p:nvSpPr>
        <p:spPr>
          <a:xfrm>
            <a:off x="160750" y="1775242"/>
            <a:ext cx="2317898" cy="1265670"/>
          </a:xfrm>
          <a:prstGeom prst="borderCallout1">
            <a:avLst>
              <a:gd name="adj1" fmla="val 49067"/>
              <a:gd name="adj2" fmla="val 100153"/>
              <a:gd name="adj3" fmla="val -35729"/>
              <a:gd name="adj4" fmla="val 149620"/>
            </a:avLst>
          </a:prstGeom>
          <a:solidFill>
            <a:srgbClr val="FEED00"/>
          </a:solidFill>
          <a:ln w="38100"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- Développez le menu du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Certificat d’urbanisme d’information</a:t>
            </a:r>
          </a:p>
        </p:txBody>
      </p:sp>
      <p:sp>
        <p:nvSpPr>
          <p:cNvPr id="21" name="Légende : encadrée 20">
            <a:extLst>
              <a:ext uri="{FF2B5EF4-FFF2-40B4-BE49-F238E27FC236}">
                <a16:creationId xmlns:a16="http://schemas.microsoft.com/office/drawing/2014/main" id="{F5B119BF-D809-45C3-848D-C3329FF6B8B2}"/>
              </a:ext>
            </a:extLst>
          </p:cNvPr>
          <p:cNvSpPr/>
          <p:nvPr/>
        </p:nvSpPr>
        <p:spPr>
          <a:xfrm>
            <a:off x="533546" y="1668370"/>
            <a:ext cx="2317898" cy="1007940"/>
          </a:xfrm>
          <a:prstGeom prst="borderCallout1">
            <a:avLst>
              <a:gd name="adj1" fmla="val 49067"/>
              <a:gd name="adj2" fmla="val 100153"/>
              <a:gd name="adj3" fmla="val 83949"/>
              <a:gd name="adj4" fmla="val 58794"/>
            </a:avLst>
          </a:prstGeom>
          <a:solidFill>
            <a:srgbClr val="FEED00"/>
          </a:solidFill>
          <a:ln w="38100"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la page de votre choix</a:t>
            </a:r>
          </a:p>
        </p:txBody>
      </p:sp>
    </p:spTree>
    <p:extLst>
      <p:ext uri="{BB962C8B-B14F-4D97-AF65-F5344CB8AC3E}">
        <p14:creationId xmlns:p14="http://schemas.microsoft.com/office/powerpoint/2010/main" val="8541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5D45DD-3FF7-4DB3-A57F-7F0C989F5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"/>
          <a:stretch/>
        </p:blipFill>
        <p:spPr>
          <a:xfrm>
            <a:off x="2293620" y="813440"/>
            <a:ext cx="6376441" cy="56962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9AC898-2451-4BD2-8B38-185DE0A1C911}"/>
              </a:ext>
            </a:extLst>
          </p:cNvPr>
          <p:cNvSpPr txBox="1"/>
          <p:nvPr/>
        </p:nvSpPr>
        <p:spPr>
          <a:xfrm>
            <a:off x="4741779" y="5473200"/>
            <a:ext cx="160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Mantes-la-Jolie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B7A627-7FC6-4416-9AD8-0E5D74298739}"/>
              </a:ext>
            </a:extLst>
          </p:cNvPr>
          <p:cNvSpPr txBox="1"/>
          <p:nvPr/>
        </p:nvSpPr>
        <p:spPr>
          <a:xfrm>
            <a:off x="4730848" y="5638300"/>
            <a:ext cx="1138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01/04/2021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CB8C98-C5BC-4B72-9724-CD8B7702CA81}"/>
              </a:ext>
            </a:extLst>
          </p:cNvPr>
          <p:cNvSpPr txBox="1"/>
          <p:nvPr/>
        </p:nvSpPr>
        <p:spPr>
          <a:xfrm>
            <a:off x="7224949" y="5182784"/>
            <a:ext cx="1278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Office Dupont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F2FD00-39E4-412B-BF33-9949B3154461}"/>
              </a:ext>
            </a:extLst>
          </p:cNvPr>
          <p:cNvSpPr txBox="1"/>
          <p:nvPr/>
        </p:nvSpPr>
        <p:spPr>
          <a:xfrm>
            <a:off x="9138171" y="2042383"/>
            <a:ext cx="2525667" cy="2954655"/>
          </a:xfrm>
          <a:prstGeom prst="rect">
            <a:avLst/>
          </a:prstGeom>
          <a:solidFill>
            <a:srgbClr val="FEED00"/>
          </a:solidFill>
          <a:ln>
            <a:solidFill>
              <a:srgbClr val="FEED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ATTENTION :</a:t>
            </a: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Aujourd’hui seule la saisie du nom de votre société est possible.</a:t>
            </a:r>
          </a:p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Une évolution est à l’étude pour insérer une signature électronique et (ou) un tampon</a:t>
            </a:r>
          </a:p>
          <a:p>
            <a:pPr algn="ctr"/>
            <a:endParaRPr lang="fr-FR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DB363D-07F8-483A-AAE4-3BB18F3C25A1}"/>
              </a:ext>
            </a:extLst>
          </p:cNvPr>
          <p:cNvSpPr txBox="1"/>
          <p:nvPr/>
        </p:nvSpPr>
        <p:spPr>
          <a:xfrm>
            <a:off x="1895345" y="4875008"/>
            <a:ext cx="1530619" cy="1354217"/>
          </a:xfrm>
          <a:prstGeom prst="rect">
            <a:avLst/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Saisissez</a:t>
            </a:r>
          </a:p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Les lieu, date et signature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3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006" y="6540494"/>
            <a:ext cx="982562" cy="119632"/>
          </a:xfrm>
        </p:spPr>
        <p:txBody>
          <a:bodyPr/>
          <a:lstStyle/>
          <a:p>
            <a:fld id="{4EE6B6F0-58DC-48EF-8DB1-A173F99B092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440494"/>
            <a:ext cx="1810280" cy="8795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E5C59C-3552-4125-ACC0-A801BE3FB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457" y="1190847"/>
            <a:ext cx="4755014" cy="499149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136D0E7F-0810-4E97-9336-29F9E6BE4682}"/>
              </a:ext>
            </a:extLst>
          </p:cNvPr>
          <p:cNvGrpSpPr/>
          <p:nvPr/>
        </p:nvGrpSpPr>
        <p:grpSpPr>
          <a:xfrm>
            <a:off x="7174691" y="3759323"/>
            <a:ext cx="4597099" cy="2221171"/>
            <a:chOff x="6871038" y="-188485"/>
            <a:chExt cx="5925160" cy="2377941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2A54B18-6282-475E-9DBE-E7ED423406B7}"/>
                </a:ext>
              </a:extLst>
            </p:cNvPr>
            <p:cNvSpPr txBox="1"/>
            <p:nvPr/>
          </p:nvSpPr>
          <p:spPr>
            <a:xfrm>
              <a:off x="8995771" y="-188485"/>
              <a:ext cx="3800427" cy="1812247"/>
            </a:xfrm>
            <a:prstGeom prst="rect">
              <a:avLst/>
            </a:prstGeom>
            <a:solidFill>
              <a:srgbClr val="FEED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Cliquez sur </a:t>
              </a:r>
            </a:p>
            <a:p>
              <a:pPr algn="ctr"/>
              <a:r>
                <a:rPr lang="fr-FR" b="1" dirty="0">
                  <a:solidFill>
                    <a:schemeClr val="accent2">
                      <a:lumMod val="50000"/>
                    </a:schemeClr>
                  </a:solidFill>
                </a:rPr>
                <a:t>le trombone </a:t>
              </a:r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pour ajouter la pièce obligatoire</a:t>
              </a:r>
            </a:p>
            <a:p>
              <a:pPr algn="ctr"/>
              <a:r>
                <a:rPr lang="fr-FR" i="1" dirty="0">
                  <a:solidFill>
                    <a:schemeClr val="accent2">
                      <a:lumMod val="50000"/>
                    </a:schemeClr>
                  </a:solidFill>
                </a:rPr>
                <a:t>CU1- plan de situation</a:t>
              </a:r>
            </a:p>
            <a:p>
              <a:pPr algn="ctr"/>
              <a:endParaRPr lang="fr-FR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9" name="Graphique 8" descr="Curseur avec un remplissage uni">
              <a:extLst>
                <a:ext uri="{FF2B5EF4-FFF2-40B4-BE49-F238E27FC236}">
                  <a16:creationId xmlns:a16="http://schemas.microsoft.com/office/drawing/2014/main" id="{A84437F6-99C1-4D85-83A9-3670EA410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1038" y="1611343"/>
              <a:ext cx="578109" cy="578113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DF33CBA-21C7-41E5-AF2D-143C459ACFFC}"/>
              </a:ext>
            </a:extLst>
          </p:cNvPr>
          <p:cNvSpPr txBox="1"/>
          <p:nvPr/>
        </p:nvSpPr>
        <p:spPr>
          <a:xfrm>
            <a:off x="4447714" y="318415"/>
            <a:ext cx="2592278" cy="1354217"/>
          </a:xfrm>
          <a:prstGeom prst="rect">
            <a:avLst/>
          </a:pr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module vous indique les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pièces obligatoires</a:t>
            </a:r>
            <a:br>
              <a:rPr lang="fr-FR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à joindre au dossier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8F1FDD-4846-474F-9900-79B292B8E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160" y="1893716"/>
            <a:ext cx="5463611" cy="254779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08F178-DFCC-4C8D-915F-A33E0D018DA2}"/>
              </a:ext>
            </a:extLst>
          </p:cNvPr>
          <p:cNvGrpSpPr/>
          <p:nvPr/>
        </p:nvGrpSpPr>
        <p:grpSpPr>
          <a:xfrm>
            <a:off x="5344900" y="1878332"/>
            <a:ext cx="6426890" cy="1354217"/>
            <a:chOff x="8421050" y="1521308"/>
            <a:chExt cx="7386868" cy="201100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B3861E5-286B-4516-9573-1184119E97A9}"/>
                </a:ext>
              </a:extLst>
            </p:cNvPr>
            <p:cNvSpPr txBox="1"/>
            <p:nvPr/>
          </p:nvSpPr>
          <p:spPr>
            <a:xfrm>
              <a:off x="12418886" y="1521308"/>
              <a:ext cx="3389032" cy="2011002"/>
            </a:xfrm>
            <a:prstGeom prst="rect">
              <a:avLst/>
            </a:prstGeom>
            <a:solidFill>
              <a:srgbClr val="FEED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Sélectionnez</a:t>
              </a:r>
            </a:p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Le fichier que vous souhaitez joindre et cliquez sur </a:t>
              </a:r>
              <a:r>
                <a:rPr lang="fr-FR" b="1" dirty="0">
                  <a:solidFill>
                    <a:schemeClr val="accent2">
                      <a:lumMod val="50000"/>
                    </a:schemeClr>
                  </a:solidFill>
                </a:rPr>
                <a:t>Ouvrir</a:t>
              </a:r>
            </a:p>
            <a:p>
              <a:pPr algn="ctr"/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4" name="Graphique 13" descr="Curseur avec un remplissage uni">
              <a:extLst>
                <a:ext uri="{FF2B5EF4-FFF2-40B4-BE49-F238E27FC236}">
                  <a16:creationId xmlns:a16="http://schemas.microsoft.com/office/drawing/2014/main" id="{290CCF41-53D4-4828-9DBF-B990B6C8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1050" y="2659495"/>
              <a:ext cx="740133" cy="7401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Graphique 14" descr="Curseur avec un remplissage uni">
            <a:extLst>
              <a:ext uri="{FF2B5EF4-FFF2-40B4-BE49-F238E27FC236}">
                <a16:creationId xmlns:a16="http://schemas.microsoft.com/office/drawing/2014/main" id="{873BA8D7-B8DC-4D6E-9EE3-B06E3A73F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07531" y="4207514"/>
            <a:ext cx="468000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B8C327-8AC9-4509-83C8-151E86CA93C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64"/>
          <a:stretch/>
        </p:blipFill>
        <p:spPr>
          <a:xfrm>
            <a:off x="2801834" y="4833634"/>
            <a:ext cx="4810260" cy="13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9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9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9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4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5012D9-4B81-44A9-87C6-4096FD9C9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1206754"/>
            <a:ext cx="9335615" cy="53028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685820-3831-4017-81C3-28F05E52B694}"/>
              </a:ext>
            </a:extLst>
          </p:cNvPr>
          <p:cNvSpPr txBox="1"/>
          <p:nvPr/>
        </p:nvSpPr>
        <p:spPr>
          <a:xfrm>
            <a:off x="2504117" y="2346918"/>
            <a:ext cx="1402058" cy="1077218"/>
          </a:xfrm>
          <a:prstGeom prst="rect">
            <a:avLst/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Votre fichier est ajouté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Graphique 7" descr="Curseur avec un remplissage uni">
            <a:extLst>
              <a:ext uri="{FF2B5EF4-FFF2-40B4-BE49-F238E27FC236}">
                <a16:creationId xmlns:a16="http://schemas.microsoft.com/office/drawing/2014/main" id="{1253C217-6F4F-404B-8563-D5D050CB6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90642">
            <a:off x="4112494" y="2531310"/>
            <a:ext cx="468000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FFDDB67-598C-4152-9C24-8C9B8688585D}"/>
              </a:ext>
            </a:extLst>
          </p:cNvPr>
          <p:cNvSpPr txBox="1"/>
          <p:nvPr/>
        </p:nvSpPr>
        <p:spPr>
          <a:xfrm>
            <a:off x="9521890" y="746480"/>
            <a:ext cx="1717240" cy="1477328"/>
          </a:xfrm>
          <a:prstGeom prst="rect">
            <a:avLst/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Permet de supprimer la pièce ajoutée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Graphique 9" descr="Curseur avec un remplissage uni">
            <a:extLst>
              <a:ext uri="{FF2B5EF4-FFF2-40B4-BE49-F238E27FC236}">
                <a16:creationId xmlns:a16="http://schemas.microsoft.com/office/drawing/2014/main" id="{FAA43606-7E46-4AD0-A183-FBBD1D83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761707">
            <a:off x="9710819" y="2347060"/>
            <a:ext cx="468000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4723855-79D8-48D1-B4BA-7B5B44A1ADDD}"/>
              </a:ext>
            </a:extLst>
          </p:cNvPr>
          <p:cNvSpPr txBox="1"/>
          <p:nvPr/>
        </p:nvSpPr>
        <p:spPr>
          <a:xfrm>
            <a:off x="9891460" y="876019"/>
            <a:ext cx="1810747" cy="1354217"/>
          </a:xfrm>
          <a:prstGeom prst="rect">
            <a:avLst/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Permet de la télécharger pour la visualiser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Graphique 11" descr="Curseur avec un remplissage uni">
            <a:extLst>
              <a:ext uri="{FF2B5EF4-FFF2-40B4-BE49-F238E27FC236}">
                <a16:creationId xmlns:a16="http://schemas.microsoft.com/office/drawing/2014/main" id="{30F9C54B-3202-4627-B14B-A93A10F72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02387">
            <a:off x="9954796" y="2336313"/>
            <a:ext cx="468000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2AA9858-EE6B-4EB4-83FD-ACC1C1C110FF}"/>
              </a:ext>
            </a:extLst>
          </p:cNvPr>
          <p:cNvSpPr txBox="1"/>
          <p:nvPr/>
        </p:nvSpPr>
        <p:spPr>
          <a:xfrm>
            <a:off x="173255" y="1438977"/>
            <a:ext cx="1907466" cy="1631216"/>
          </a:xfrm>
          <a:prstGeom prst="rect">
            <a:avLst/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Utilisez ce bouton pour ajouter des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pièces supplémentaires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Graphique 13" descr="Curseur avec un remplissage uni">
            <a:extLst>
              <a:ext uri="{FF2B5EF4-FFF2-40B4-BE49-F238E27FC236}">
                <a16:creationId xmlns:a16="http://schemas.microsoft.com/office/drawing/2014/main" id="{A9FC9C15-561A-4EBC-B40C-21EF36475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85635">
            <a:off x="3077492" y="1897475"/>
            <a:ext cx="468000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2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978D8CE-CBC0-402C-83C8-5CBBDDB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B8C4D65-FF48-4D46-93F3-7F52F99D68B6}"/>
              </a:ext>
            </a:extLst>
          </p:cNvPr>
          <p:cNvGrpSpPr/>
          <p:nvPr/>
        </p:nvGrpSpPr>
        <p:grpSpPr>
          <a:xfrm>
            <a:off x="121170" y="69407"/>
            <a:ext cx="11905936" cy="6762907"/>
            <a:chOff x="121170" y="69407"/>
            <a:chExt cx="11905936" cy="6762907"/>
          </a:xfrm>
        </p:grpSpPr>
        <p:pic>
          <p:nvPicPr>
            <p:cNvPr id="7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7433DFA-3BE7-42DB-9737-F6719A0B2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170" y="69407"/>
              <a:ext cx="11905936" cy="676290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22021B-D152-4BEF-AFD1-FB3935BCA32A}"/>
                </a:ext>
              </a:extLst>
            </p:cNvPr>
            <p:cNvSpPr/>
            <p:nvPr/>
          </p:nvSpPr>
          <p:spPr>
            <a:xfrm>
              <a:off x="121170" y="69407"/>
              <a:ext cx="11905936" cy="671918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34929125-FFC1-43DE-A057-379B98E7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1452" y="3453574"/>
              <a:ext cx="986409" cy="907923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3A0003A-F550-4A73-B351-F8877D7A8001}"/>
              </a:ext>
            </a:extLst>
          </p:cNvPr>
          <p:cNvGrpSpPr/>
          <p:nvPr/>
        </p:nvGrpSpPr>
        <p:grpSpPr>
          <a:xfrm>
            <a:off x="6906827" y="3645925"/>
            <a:ext cx="3997705" cy="1631216"/>
            <a:chOff x="11657918" y="1773264"/>
            <a:chExt cx="3997705" cy="1631216"/>
          </a:xfrm>
          <a:solidFill>
            <a:srgbClr val="FFC000"/>
          </a:solidFill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2A04D70-6E04-4D32-8079-FDD95F033806}"/>
                </a:ext>
              </a:extLst>
            </p:cNvPr>
            <p:cNvSpPr txBox="1"/>
            <p:nvPr/>
          </p:nvSpPr>
          <p:spPr>
            <a:xfrm>
              <a:off x="11657918" y="1773264"/>
              <a:ext cx="3542324" cy="1631216"/>
            </a:xfrm>
            <a:prstGeom prst="rect">
              <a:avLst/>
            </a:prstGeom>
            <a:solidFill>
              <a:srgbClr val="FEED00"/>
            </a:solidFill>
            <a:ln>
              <a:solidFill>
                <a:srgbClr val="FEE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fr-FR" sz="1400" dirty="0">
                <a:solidFill>
                  <a:schemeClr val="accent1">
                    <a:lumMod val="50000"/>
                  </a:schemeClr>
                </a:solidFill>
                <a:cs typeface="Calibri"/>
              </a:endParaRPr>
            </a:p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  <a:cs typeface="Calibri"/>
                </a:rPr>
                <a:t>Après avoir rempli le Cerfa, ajouté les fichiers obligatoires, géré les partages et les autres demandeurs</a:t>
              </a:r>
              <a:br>
                <a:rPr lang="fr-FR" dirty="0">
                  <a:solidFill>
                    <a:schemeClr val="accent2">
                      <a:lumMod val="50000"/>
                    </a:schemeClr>
                  </a:solidFill>
                  <a:cs typeface="Calibri"/>
                </a:rPr>
              </a:br>
              <a:r>
                <a:rPr lang="fr-FR" dirty="0">
                  <a:solidFill>
                    <a:schemeClr val="accent2">
                      <a:lumMod val="50000"/>
                    </a:schemeClr>
                  </a:solidFill>
                  <a:cs typeface="Calibri"/>
                </a:rPr>
                <a:t>Cliquez sur </a:t>
              </a:r>
              <a:r>
                <a:rPr lang="fr-FR" b="1" dirty="0">
                  <a:solidFill>
                    <a:schemeClr val="accent2">
                      <a:lumMod val="50000"/>
                    </a:schemeClr>
                  </a:solidFill>
                  <a:cs typeface="Calibri"/>
                </a:rPr>
                <a:t>VERIFIER MA SAISIE</a:t>
              </a:r>
            </a:p>
            <a:p>
              <a:pPr algn="ctr"/>
              <a:endParaRPr lang="fr-FR" sz="1400" b="1" dirty="0">
                <a:solidFill>
                  <a:schemeClr val="accent1">
                    <a:lumMod val="50000"/>
                  </a:schemeClr>
                </a:solidFill>
                <a:cs typeface="Calibri"/>
              </a:endParaRPr>
            </a:p>
          </p:txBody>
        </p:sp>
        <p:pic>
          <p:nvPicPr>
            <p:cNvPr id="12" name="Graphique 11" descr="Curseur avec un remplissage uni">
              <a:extLst>
                <a:ext uri="{FF2B5EF4-FFF2-40B4-BE49-F238E27FC236}">
                  <a16:creationId xmlns:a16="http://schemas.microsoft.com/office/drawing/2014/main" id="{0EC844A6-DCA8-424B-8897-EBDFAE19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185818">
              <a:off x="15187623" y="1796850"/>
              <a:ext cx="468000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726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14AD92E3-1EA1-4F86-A9FD-A4B2AE6CCE6F}"/>
              </a:ext>
            </a:extLst>
          </p:cNvPr>
          <p:cNvGrpSpPr/>
          <p:nvPr/>
        </p:nvGrpSpPr>
        <p:grpSpPr>
          <a:xfrm>
            <a:off x="350876" y="1141033"/>
            <a:ext cx="9146644" cy="5368612"/>
            <a:chOff x="350876" y="1141033"/>
            <a:chExt cx="9146644" cy="5368612"/>
          </a:xfrm>
        </p:grpSpPr>
        <p:pic>
          <p:nvPicPr>
            <p:cNvPr id="6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78557BB-D672-4D26-9EBD-B99F7E74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876" y="1141033"/>
              <a:ext cx="9146644" cy="5368612"/>
            </a:xfrm>
            <a:prstGeom prst="rect">
              <a:avLst/>
            </a:prstGeom>
          </p:spPr>
        </p:pic>
        <p:pic>
          <p:nvPicPr>
            <p:cNvPr id="2059" name="Picture 11">
              <a:extLst>
                <a:ext uri="{FF2B5EF4-FFF2-40B4-BE49-F238E27FC236}">
                  <a16:creationId xmlns:a16="http://schemas.microsoft.com/office/drawing/2014/main" id="{3CDC623F-E535-4F2F-B083-2630A244D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76" y="1181952"/>
              <a:ext cx="2755797" cy="334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CAFF889-C9F4-4EDD-9129-9DE4CEA09DE5}"/>
              </a:ext>
            </a:extLst>
          </p:cNvPr>
          <p:cNvGrpSpPr/>
          <p:nvPr/>
        </p:nvGrpSpPr>
        <p:grpSpPr>
          <a:xfrm>
            <a:off x="1206476" y="157976"/>
            <a:ext cx="2976007" cy="2106407"/>
            <a:chOff x="9621739" y="281993"/>
            <a:chExt cx="2935487" cy="1239379"/>
          </a:xfrm>
          <a:solidFill>
            <a:srgbClr val="FEED00"/>
          </a:solidFill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41ECE74-3F4A-46BE-B924-AE37FF6E805C}"/>
                </a:ext>
              </a:extLst>
            </p:cNvPr>
            <p:cNvSpPr txBox="1"/>
            <p:nvPr/>
          </p:nvSpPr>
          <p:spPr>
            <a:xfrm>
              <a:off x="9621739" y="281993"/>
              <a:ext cx="2935487" cy="380292"/>
            </a:xfrm>
            <a:prstGeom prst="rect">
              <a:avLst/>
            </a:prstGeom>
            <a:grpFill/>
            <a:ln>
              <a:solidFill>
                <a:srgbClr val="FEE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Le nombre d’erreurs à corriger s’affiche ici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9" name="Graphique 8" descr="Curseur avec un remplissage uni">
              <a:extLst>
                <a:ext uri="{FF2B5EF4-FFF2-40B4-BE49-F238E27FC236}">
                  <a16:creationId xmlns:a16="http://schemas.microsoft.com/office/drawing/2014/main" id="{C1C8487B-4D35-4F98-9D3B-AD832C9F8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660000">
              <a:off x="11278699" y="1118181"/>
              <a:ext cx="301291" cy="5050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5E98ED7-73CD-4880-B66D-EEC4783DDBE8}"/>
              </a:ext>
            </a:extLst>
          </p:cNvPr>
          <p:cNvGrpSpPr/>
          <p:nvPr/>
        </p:nvGrpSpPr>
        <p:grpSpPr>
          <a:xfrm>
            <a:off x="2830454" y="1879698"/>
            <a:ext cx="3471642" cy="923330"/>
            <a:chOff x="11255264" y="823251"/>
            <a:chExt cx="2436683" cy="1175458"/>
          </a:xfrm>
          <a:solidFill>
            <a:srgbClr val="FEED00"/>
          </a:solidFill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1BCD325-1423-4FD6-A9F3-9FEFE1D8AFD9}"/>
                </a:ext>
              </a:extLst>
            </p:cNvPr>
            <p:cNvSpPr txBox="1"/>
            <p:nvPr/>
          </p:nvSpPr>
          <p:spPr>
            <a:xfrm>
              <a:off x="11526231" y="823251"/>
              <a:ext cx="2165716" cy="1175458"/>
            </a:xfrm>
            <a:prstGeom prst="rect">
              <a:avLst/>
            </a:prstGeom>
            <a:grpFill/>
            <a:ln>
              <a:solidFill>
                <a:srgbClr val="FEE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Les flèches bleues vous amènent directement à l’erreur à corriger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2" name="Graphique 11" descr="Curseur avec un remplissage uni">
              <a:extLst>
                <a:ext uri="{FF2B5EF4-FFF2-40B4-BE49-F238E27FC236}">
                  <a16:creationId xmlns:a16="http://schemas.microsoft.com/office/drawing/2014/main" id="{60D4AFE3-1F01-4F11-833E-E2402F7D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873079">
              <a:off x="11091608" y="1246740"/>
              <a:ext cx="655793" cy="32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079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D095D88-1916-46D2-A1EC-9F8DC9102740}"/>
              </a:ext>
            </a:extLst>
          </p:cNvPr>
          <p:cNvGrpSpPr/>
          <p:nvPr/>
        </p:nvGrpSpPr>
        <p:grpSpPr>
          <a:xfrm>
            <a:off x="1362075" y="1339008"/>
            <a:ext cx="10343838" cy="3980262"/>
            <a:chOff x="1362075" y="1339008"/>
            <a:chExt cx="10343838" cy="3980262"/>
          </a:xfrm>
        </p:grpSpPr>
        <p:pic>
          <p:nvPicPr>
            <p:cNvPr id="6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27FFA48-ABC1-43F1-980E-91688AFA5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4449" y="1339010"/>
              <a:ext cx="10061464" cy="397467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851B13A-F68C-4867-9E00-47B88A6D3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075" y="1339008"/>
              <a:ext cx="3491943" cy="398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F97531-E658-4986-87A6-12AB910DDE8C}"/>
              </a:ext>
            </a:extLst>
          </p:cNvPr>
          <p:cNvSpPr txBox="1"/>
          <p:nvPr/>
        </p:nvSpPr>
        <p:spPr>
          <a:xfrm>
            <a:off x="6675181" y="3887734"/>
            <a:ext cx="1252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500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D9B8733-7C16-4A1C-9202-728B59190F3F}"/>
              </a:ext>
            </a:extLst>
          </p:cNvPr>
          <p:cNvGrpSpPr/>
          <p:nvPr/>
        </p:nvGrpSpPr>
        <p:grpSpPr>
          <a:xfrm>
            <a:off x="722801" y="434368"/>
            <a:ext cx="2670381" cy="1024222"/>
            <a:chOff x="437665" y="434366"/>
            <a:chExt cx="2670381" cy="102422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592226-062D-4F18-ABF5-8CFBE2BFFBFA}"/>
                </a:ext>
              </a:extLst>
            </p:cNvPr>
            <p:cNvSpPr txBox="1"/>
            <p:nvPr/>
          </p:nvSpPr>
          <p:spPr>
            <a:xfrm>
              <a:off x="437665" y="434366"/>
              <a:ext cx="2670381" cy="646331"/>
            </a:xfrm>
            <a:prstGeom prst="rect">
              <a:avLst/>
            </a:prstGeom>
            <a:solidFill>
              <a:srgbClr val="FEED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Actualisez les erreurs</a:t>
              </a:r>
            </a:p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au cours de la correction</a:t>
              </a:r>
            </a:p>
          </p:txBody>
        </p:sp>
        <p:pic>
          <p:nvPicPr>
            <p:cNvPr id="10" name="Graphique 9" descr="Curseur avec un remplissage uni">
              <a:extLst>
                <a:ext uri="{FF2B5EF4-FFF2-40B4-BE49-F238E27FC236}">
                  <a16:creationId xmlns:a16="http://schemas.microsoft.com/office/drawing/2014/main" id="{5734936C-7370-46DB-9419-A94897B53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3734521">
              <a:off x="1826652" y="1006666"/>
              <a:ext cx="480057" cy="4237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F0BABAE-5481-43C0-A166-ADC06C7173B4}"/>
              </a:ext>
            </a:extLst>
          </p:cNvPr>
          <p:cNvGrpSpPr/>
          <p:nvPr/>
        </p:nvGrpSpPr>
        <p:grpSpPr>
          <a:xfrm>
            <a:off x="5389471" y="4066605"/>
            <a:ext cx="3034286" cy="1614893"/>
            <a:chOff x="9518390" y="774064"/>
            <a:chExt cx="2499182" cy="1329045"/>
          </a:xfrm>
          <a:solidFill>
            <a:srgbClr val="FFC000"/>
          </a:solidFill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A4D6E3E-D364-4235-B65C-7871A748E19C}"/>
                </a:ext>
              </a:extLst>
            </p:cNvPr>
            <p:cNvSpPr txBox="1"/>
            <p:nvPr/>
          </p:nvSpPr>
          <p:spPr>
            <a:xfrm>
              <a:off x="9518390" y="1115247"/>
              <a:ext cx="2499182" cy="987862"/>
            </a:xfrm>
            <a:prstGeom prst="rect">
              <a:avLst/>
            </a:prstGeom>
            <a:solidFill>
              <a:srgbClr val="FEED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fr-FR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Correction de l’erreur : A</a:t>
              </a:r>
              <a:r>
                <a:rPr lang="fr-FR" i="1" dirty="0">
                  <a:solidFill>
                    <a:schemeClr val="accent2">
                      <a:lumMod val="50000"/>
                    </a:schemeClr>
                  </a:solidFill>
                </a:rPr>
                <a:t>jout de la superficie de la parcelle</a:t>
              </a:r>
            </a:p>
            <a:p>
              <a:pPr algn="ctr"/>
              <a:endParaRPr lang="fr-FR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4" name="Graphique 13" descr="Curseur avec un remplissage uni">
              <a:extLst>
                <a:ext uri="{FF2B5EF4-FFF2-40B4-BE49-F238E27FC236}">
                  <a16:creationId xmlns:a16="http://schemas.microsoft.com/office/drawing/2014/main" id="{4CEEF8F7-706A-42A6-A085-CA6C37AD0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688835">
              <a:off x="10593594" y="774064"/>
              <a:ext cx="348774" cy="348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46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AD80C9C3-2748-4ADE-AD33-6E2D27AA73A6}"/>
              </a:ext>
            </a:extLst>
          </p:cNvPr>
          <p:cNvGrpSpPr/>
          <p:nvPr/>
        </p:nvGrpSpPr>
        <p:grpSpPr>
          <a:xfrm>
            <a:off x="18855" y="1241018"/>
            <a:ext cx="9948105" cy="5116407"/>
            <a:chOff x="18855" y="1241018"/>
            <a:chExt cx="9948105" cy="511640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4C33682-86F3-42CF-B550-2C1EAC7FD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755"/>
            <a:stretch/>
          </p:blipFill>
          <p:spPr>
            <a:xfrm>
              <a:off x="18855" y="1241018"/>
              <a:ext cx="9948105" cy="511640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E7FEAB2-8BDE-449F-8A14-E0B924029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33" y="1258774"/>
              <a:ext cx="6243139" cy="827478"/>
            </a:xfrm>
            <a:prstGeom prst="rect">
              <a:avLst/>
            </a:prstGeom>
          </p:spPr>
        </p:pic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F38993-E549-4099-BE52-DE0004CDF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D1C2ED-8B0A-4229-B616-A4032520B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C8DBBED-89BC-414D-A126-621A706AD159}"/>
              </a:ext>
            </a:extLst>
          </p:cNvPr>
          <p:cNvSpPr txBox="1"/>
          <p:nvPr/>
        </p:nvSpPr>
        <p:spPr>
          <a:xfrm>
            <a:off x="8211106" y="1838497"/>
            <a:ext cx="1639175" cy="646331"/>
          </a:xfrm>
          <a:prstGeom prst="rect">
            <a:avLst/>
          </a:pr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Connexion</a:t>
            </a:r>
          </a:p>
        </p:txBody>
      </p:sp>
      <p:pic>
        <p:nvPicPr>
          <p:cNvPr id="9" name="Graphique 8" descr="Curseur avec un remplissage uni">
            <a:extLst>
              <a:ext uri="{FF2B5EF4-FFF2-40B4-BE49-F238E27FC236}">
                <a16:creationId xmlns:a16="http://schemas.microsoft.com/office/drawing/2014/main" id="{89008BC9-C077-4AA7-ADCB-0E5EB98695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3800" y="7082776"/>
            <a:ext cx="3600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4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92 -0.80556 L 0.06094 -0.6294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A6A61D94-64B2-449E-8801-75EDEECB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70" y="1168047"/>
            <a:ext cx="6200321" cy="538221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C61A56D4-B69A-4B98-8E82-A37A85400078}"/>
              </a:ext>
            </a:extLst>
          </p:cNvPr>
          <p:cNvGrpSpPr/>
          <p:nvPr/>
        </p:nvGrpSpPr>
        <p:grpSpPr>
          <a:xfrm>
            <a:off x="2273625" y="1413753"/>
            <a:ext cx="2855587" cy="646331"/>
            <a:chOff x="10062143" y="592595"/>
            <a:chExt cx="2855587" cy="646331"/>
          </a:xfrm>
          <a:solidFill>
            <a:srgbClr val="FEED00"/>
          </a:solidFill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5B8F0B0-D812-445D-AC20-75271F081492}"/>
                </a:ext>
              </a:extLst>
            </p:cNvPr>
            <p:cNvSpPr txBox="1"/>
            <p:nvPr/>
          </p:nvSpPr>
          <p:spPr>
            <a:xfrm>
              <a:off x="10424118" y="592595"/>
              <a:ext cx="2493612" cy="646331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Une fois toutes les erreurs corrigées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9" name="Graphique 8" descr="Curseur avec un remplissage uni">
              <a:extLst>
                <a:ext uri="{FF2B5EF4-FFF2-40B4-BE49-F238E27FC236}">
                  <a16:creationId xmlns:a16="http://schemas.microsoft.com/office/drawing/2014/main" id="{7EB4D885-578E-4E56-8104-EB3B81B7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73079">
              <a:off x="10062143" y="681761"/>
              <a:ext cx="468000" cy="468000"/>
            </a:xfrm>
            <a:prstGeom prst="rect">
              <a:avLst/>
            </a:prstGeom>
            <a:effectLst/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DA0B4CA-9D55-4AE1-A074-F3844F5C2669}"/>
              </a:ext>
            </a:extLst>
          </p:cNvPr>
          <p:cNvGrpSpPr/>
          <p:nvPr/>
        </p:nvGrpSpPr>
        <p:grpSpPr>
          <a:xfrm>
            <a:off x="2233672" y="1051329"/>
            <a:ext cx="2856195" cy="468000"/>
            <a:chOff x="10025415" y="864577"/>
            <a:chExt cx="2856195" cy="468000"/>
          </a:xfrm>
          <a:solidFill>
            <a:srgbClr val="FEED00"/>
          </a:solidFill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2421445-B6D4-4947-8730-E241ED1E7161}"/>
                </a:ext>
              </a:extLst>
            </p:cNvPr>
            <p:cNvSpPr txBox="1"/>
            <p:nvPr/>
          </p:nvSpPr>
          <p:spPr>
            <a:xfrm>
              <a:off x="10387998" y="903783"/>
              <a:ext cx="2493612" cy="369332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Fermez la vérification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2" name="Graphique 11" descr="Curseur avec un remplissage uni">
              <a:extLst>
                <a:ext uri="{FF2B5EF4-FFF2-40B4-BE49-F238E27FC236}">
                  <a16:creationId xmlns:a16="http://schemas.microsoft.com/office/drawing/2014/main" id="{070FA6D2-3C3A-41CB-9EF1-3199CB360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73079">
              <a:off x="10025415" y="864577"/>
              <a:ext cx="468000" cy="468000"/>
            </a:xfrm>
            <a:prstGeom prst="rect">
              <a:avLst/>
            </a:prstGeom>
            <a:effectLst/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3B069AF-CE9C-41B6-A8CA-CB846155888D}"/>
              </a:ext>
            </a:extLst>
          </p:cNvPr>
          <p:cNvGrpSpPr/>
          <p:nvPr/>
        </p:nvGrpSpPr>
        <p:grpSpPr>
          <a:xfrm>
            <a:off x="6606350" y="5187251"/>
            <a:ext cx="2085887" cy="503802"/>
            <a:chOff x="8507418" y="811061"/>
            <a:chExt cx="2085887" cy="331322"/>
          </a:xfrm>
          <a:solidFill>
            <a:srgbClr val="FFC000"/>
          </a:solidFill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0FE8462-8059-41DE-9983-58CD213B3C87}"/>
                </a:ext>
              </a:extLst>
            </p:cNvPr>
            <p:cNvSpPr txBox="1"/>
            <p:nvPr/>
          </p:nvSpPr>
          <p:spPr>
            <a:xfrm>
              <a:off x="8921578" y="855278"/>
              <a:ext cx="1671727" cy="242889"/>
            </a:xfrm>
            <a:prstGeom prst="rect">
              <a:avLst/>
            </a:prstGeom>
            <a:solidFill>
              <a:srgbClr val="FEED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Sauvegardez</a:t>
              </a:r>
            </a:p>
          </p:txBody>
        </p:sp>
        <p:pic>
          <p:nvPicPr>
            <p:cNvPr id="15" name="Graphique 14" descr="Curseur avec un remplissage uni">
              <a:extLst>
                <a:ext uri="{FF2B5EF4-FFF2-40B4-BE49-F238E27FC236}">
                  <a16:creationId xmlns:a16="http://schemas.microsoft.com/office/drawing/2014/main" id="{B9E8A9BE-852E-4E6D-BC1F-37FCB74B0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73079">
              <a:off x="8575757" y="742722"/>
              <a:ext cx="331322" cy="468000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BE7AACE-F6F6-4A40-829C-E55D3D1630C9}"/>
              </a:ext>
            </a:extLst>
          </p:cNvPr>
          <p:cNvGrpSpPr/>
          <p:nvPr/>
        </p:nvGrpSpPr>
        <p:grpSpPr>
          <a:xfrm>
            <a:off x="6632543" y="5623414"/>
            <a:ext cx="3276070" cy="468000"/>
            <a:chOff x="9873406" y="652522"/>
            <a:chExt cx="3276070" cy="468000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82974AF-3AE6-4EC7-933A-2EE8B9F6F12A}"/>
                </a:ext>
              </a:extLst>
            </p:cNvPr>
            <p:cNvSpPr txBox="1"/>
            <p:nvPr/>
          </p:nvSpPr>
          <p:spPr>
            <a:xfrm>
              <a:off x="10261373" y="679314"/>
              <a:ext cx="2888103" cy="369332"/>
            </a:xfrm>
            <a:prstGeom prst="rect">
              <a:avLst/>
            </a:prstGeom>
            <a:solidFill>
              <a:srgbClr val="FEED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Transmettez votre demande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8" name="Graphique 17" descr="Curseur avec un remplissage uni">
              <a:extLst>
                <a:ext uri="{FF2B5EF4-FFF2-40B4-BE49-F238E27FC236}">
                  <a16:creationId xmlns:a16="http://schemas.microsoft.com/office/drawing/2014/main" id="{7161309A-877E-4A1E-B9DE-37CBA8458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73079">
              <a:off x="9873406" y="652522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9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20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2566C6-5BCA-4AC9-B6FE-C1F3B011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98" y="1496082"/>
            <a:ext cx="4560757" cy="243552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147CC96-B12E-4A17-A5A7-D397BEFB02B4}"/>
              </a:ext>
            </a:extLst>
          </p:cNvPr>
          <p:cNvSpPr txBox="1"/>
          <p:nvPr/>
        </p:nvSpPr>
        <p:spPr>
          <a:xfrm>
            <a:off x="955488" y="2856523"/>
            <a:ext cx="2470542" cy="923330"/>
          </a:xfrm>
          <a:prstGeom prst="rect">
            <a:avLst/>
          </a:pr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Cochez la case relative aux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Conditions générales d’utilisation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A908170-8768-4F00-95B1-65C449F54B73}"/>
              </a:ext>
            </a:extLst>
          </p:cNvPr>
          <p:cNvGrpSpPr/>
          <p:nvPr/>
        </p:nvGrpSpPr>
        <p:grpSpPr>
          <a:xfrm>
            <a:off x="955488" y="1649884"/>
            <a:ext cx="3003942" cy="923330"/>
            <a:chOff x="991090" y="1678459"/>
            <a:chExt cx="3003942" cy="923330"/>
          </a:xfrm>
          <a:solidFill>
            <a:srgbClr val="FEED00"/>
          </a:solidFill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4109365-EAE5-4268-8504-50A525978B75}"/>
                </a:ext>
              </a:extLst>
            </p:cNvPr>
            <p:cNvSpPr txBox="1"/>
            <p:nvPr/>
          </p:nvSpPr>
          <p:spPr>
            <a:xfrm>
              <a:off x="991090" y="1678459"/>
              <a:ext cx="2470542" cy="923330"/>
            </a:xfrm>
            <a:prstGeom prst="rect">
              <a:avLst/>
            </a:prstGeom>
            <a:grpFill/>
            <a:ln>
              <a:solidFill>
                <a:srgbClr val="FEE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Vous pouvez ajouter un commentaire si vous le souhaitez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24" name="Graphique 23" descr="Flèche vers la droite avec un remplissage uni">
              <a:extLst>
                <a:ext uri="{FF2B5EF4-FFF2-40B4-BE49-F238E27FC236}">
                  <a16:creationId xmlns:a16="http://schemas.microsoft.com/office/drawing/2014/main" id="{3B0C46FA-226D-4CF0-B973-213FBE88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61632" y="2140124"/>
              <a:ext cx="533400" cy="345901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63A4D91-FC87-4761-977C-6D5C08FA78F1}"/>
              </a:ext>
            </a:extLst>
          </p:cNvPr>
          <p:cNvGrpSpPr/>
          <p:nvPr/>
        </p:nvGrpSpPr>
        <p:grpSpPr>
          <a:xfrm>
            <a:off x="6782651" y="3698548"/>
            <a:ext cx="1097260" cy="852258"/>
            <a:chOff x="6782651" y="3698548"/>
            <a:chExt cx="1097260" cy="852258"/>
          </a:xfrm>
          <a:solidFill>
            <a:srgbClr val="FFC000"/>
          </a:solidFill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6056485-4F24-4655-9834-40D9F6C13C6C}"/>
                </a:ext>
              </a:extLst>
            </p:cNvPr>
            <p:cNvSpPr txBox="1"/>
            <p:nvPr/>
          </p:nvSpPr>
          <p:spPr>
            <a:xfrm>
              <a:off x="6782651" y="4181474"/>
              <a:ext cx="1097260" cy="369332"/>
            </a:xfrm>
            <a:prstGeom prst="rect">
              <a:avLst/>
            </a:prstGeom>
            <a:solidFill>
              <a:srgbClr val="FEED00"/>
            </a:solidFill>
            <a:ln>
              <a:solidFill>
                <a:srgbClr val="FEE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dirty="0">
                  <a:solidFill>
                    <a:schemeClr val="accent2">
                      <a:lumMod val="50000"/>
                    </a:schemeClr>
                  </a:solidFill>
                </a:rPr>
                <a:t>Validez</a:t>
              </a:r>
              <a:endParaRPr lang="fr-FR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27" name="Graphique 26" descr="Flèche vers la droite avec un remplissage uni">
              <a:extLst>
                <a:ext uri="{FF2B5EF4-FFF2-40B4-BE49-F238E27FC236}">
                  <a16:creationId xmlns:a16="http://schemas.microsoft.com/office/drawing/2014/main" id="{66A73869-4FA7-41AB-A1C7-31AA7187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7089818" y="3767060"/>
              <a:ext cx="482926" cy="345901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02833714-D0EC-44B4-B058-67E3A87DA274}"/>
              </a:ext>
            </a:extLst>
          </p:cNvPr>
          <p:cNvSpPr txBox="1"/>
          <p:nvPr/>
        </p:nvSpPr>
        <p:spPr>
          <a:xfrm>
            <a:off x="3895725" y="2975415"/>
            <a:ext cx="11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881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90B42298-A8C5-45DE-92D0-714773D3A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265" y="1297689"/>
            <a:ext cx="5054183" cy="2396681"/>
          </a:xfrm>
          <a:prstGeom prst="rect">
            <a:avLst/>
          </a:prstGeom>
        </p:spPr>
      </p:pic>
      <p:pic>
        <p:nvPicPr>
          <p:cNvPr id="1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16F3E9-58F3-4032-BEB2-1AA840301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534" y="4352736"/>
            <a:ext cx="7777842" cy="21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C6CB5C88-4547-43FD-8347-F6FA322C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73" y="1321805"/>
            <a:ext cx="11754654" cy="21071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C06E060-F637-400E-BA38-934A6FE8A02E}"/>
              </a:ext>
            </a:extLst>
          </p:cNvPr>
          <p:cNvSpPr txBox="1"/>
          <p:nvPr/>
        </p:nvSpPr>
        <p:spPr>
          <a:xfrm>
            <a:off x="3692438" y="4889864"/>
            <a:ext cx="4807124" cy="1200329"/>
          </a:xfrm>
          <a:prstGeom prst="rect">
            <a:avLst/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Votre demande est désormais dans la catégorie</a:t>
            </a:r>
          </a:p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EN INSTRUCTION</a:t>
            </a: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A0B05F-2698-4FD4-9F5B-C3C691C5A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646" y="1705820"/>
            <a:ext cx="7524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E4214C-5655-44C3-99A5-CA8380E64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2C0C81-D582-452F-9873-637E0FE5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808"/>
            <a:ext cx="11121390" cy="465887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49B162E-3332-4E01-B376-4AAC232486C5}"/>
              </a:ext>
            </a:extLst>
          </p:cNvPr>
          <p:cNvSpPr txBox="1"/>
          <p:nvPr/>
        </p:nvSpPr>
        <p:spPr>
          <a:xfrm>
            <a:off x="4850860" y="1933754"/>
            <a:ext cx="179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email@domaine.fr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159B2B-01B5-4AC2-8038-680B92FC4069}"/>
              </a:ext>
            </a:extLst>
          </p:cNvPr>
          <p:cNvSpPr txBox="1"/>
          <p:nvPr/>
        </p:nvSpPr>
        <p:spPr>
          <a:xfrm>
            <a:off x="4850860" y="2241531"/>
            <a:ext cx="179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********</a:t>
            </a:r>
          </a:p>
        </p:txBody>
      </p:sp>
      <p:pic>
        <p:nvPicPr>
          <p:cNvPr id="24" name="Graphique 23" descr="Curseur avec un remplissage uni">
            <a:extLst>
              <a:ext uri="{FF2B5EF4-FFF2-40B4-BE49-F238E27FC236}">
                <a16:creationId xmlns:a16="http://schemas.microsoft.com/office/drawing/2014/main" id="{730E7384-F162-489A-9886-07EDA49C7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3800" y="7082776"/>
            <a:ext cx="3600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2DDBEB9-6E5B-46EC-9AF9-AF00221D3358}"/>
              </a:ext>
            </a:extLst>
          </p:cNvPr>
          <p:cNvSpPr txBox="1"/>
          <p:nvPr/>
        </p:nvSpPr>
        <p:spPr>
          <a:xfrm>
            <a:off x="4741107" y="3105834"/>
            <a:ext cx="1639175" cy="646331"/>
          </a:xfrm>
          <a:prstGeom prst="rect">
            <a:avLst/>
          </a:pr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Connexion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82404B6-4721-47B5-B8ED-3FEB851469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92" y="5478871"/>
            <a:ext cx="2487208" cy="12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07 -0.62315 L -0.22122 -0.62315 C -0.11497 -0.62315 0.01615 -0.46783 0.01615 -0.34144 L 0.01615 -0.0590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1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BD0FBE05-2F7B-4306-B2A8-7596B677CA7F}"/>
              </a:ext>
            </a:extLst>
          </p:cNvPr>
          <p:cNvGrpSpPr/>
          <p:nvPr/>
        </p:nvGrpSpPr>
        <p:grpSpPr>
          <a:xfrm>
            <a:off x="1216381" y="1130710"/>
            <a:ext cx="8397307" cy="5451065"/>
            <a:chOff x="1216381" y="1130710"/>
            <a:chExt cx="8397307" cy="545106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FA021E5-8C71-419F-88CD-85A686B50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6381" y="1130710"/>
              <a:ext cx="8397307" cy="545106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107AF5E-D281-4B49-889F-CD2091DF2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971" y="1139587"/>
              <a:ext cx="5601841" cy="742479"/>
            </a:xfrm>
            <a:prstGeom prst="rect">
              <a:avLst/>
            </a:prstGeom>
          </p:spPr>
        </p:pic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BF3E34C-184E-47B6-9A6E-2EF1A2ECED67}"/>
              </a:ext>
            </a:extLst>
          </p:cNvPr>
          <p:cNvSpPr txBox="1"/>
          <p:nvPr/>
        </p:nvSpPr>
        <p:spPr>
          <a:xfrm>
            <a:off x="2820936" y="3866074"/>
            <a:ext cx="1924050" cy="646331"/>
          </a:xfrm>
          <a:custGeom>
            <a:avLst/>
            <a:gdLst>
              <a:gd name="connsiteX0" fmla="*/ 0 w 1943100"/>
              <a:gd name="connsiteY0" fmla="*/ 0 h 369332"/>
              <a:gd name="connsiteX1" fmla="*/ 1943100 w 1943100"/>
              <a:gd name="connsiteY1" fmla="*/ 0 h 369332"/>
              <a:gd name="connsiteX2" fmla="*/ 1943100 w 1943100"/>
              <a:gd name="connsiteY2" fmla="*/ 369332 h 369332"/>
              <a:gd name="connsiteX3" fmla="*/ 0 w 1943100"/>
              <a:gd name="connsiteY3" fmla="*/ 369332 h 369332"/>
              <a:gd name="connsiteX4" fmla="*/ 0 w 1943100"/>
              <a:gd name="connsiteY4" fmla="*/ 0 h 369332"/>
              <a:gd name="connsiteX0" fmla="*/ 0 w 1943100"/>
              <a:gd name="connsiteY0" fmla="*/ 0 h 369332"/>
              <a:gd name="connsiteX1" fmla="*/ 514350 w 1943100"/>
              <a:gd name="connsiteY1" fmla="*/ 0 h 369332"/>
              <a:gd name="connsiteX2" fmla="*/ 1943100 w 1943100"/>
              <a:gd name="connsiteY2" fmla="*/ 0 h 369332"/>
              <a:gd name="connsiteX3" fmla="*/ 1943100 w 1943100"/>
              <a:gd name="connsiteY3" fmla="*/ 369332 h 369332"/>
              <a:gd name="connsiteX4" fmla="*/ 0 w 1943100"/>
              <a:gd name="connsiteY4" fmla="*/ 369332 h 369332"/>
              <a:gd name="connsiteX5" fmla="*/ 0 w 1943100"/>
              <a:gd name="connsiteY5" fmla="*/ 0 h 369332"/>
              <a:gd name="connsiteX0" fmla="*/ 0 w 1943100"/>
              <a:gd name="connsiteY0" fmla="*/ 9525 h 378857"/>
              <a:gd name="connsiteX1" fmla="*/ 514350 w 1943100"/>
              <a:gd name="connsiteY1" fmla="*/ 9525 h 378857"/>
              <a:gd name="connsiteX2" fmla="*/ 752475 w 1943100"/>
              <a:gd name="connsiteY2" fmla="*/ 0 h 378857"/>
              <a:gd name="connsiteX3" fmla="*/ 1943100 w 1943100"/>
              <a:gd name="connsiteY3" fmla="*/ 9525 h 378857"/>
              <a:gd name="connsiteX4" fmla="*/ 1943100 w 1943100"/>
              <a:gd name="connsiteY4" fmla="*/ 378857 h 378857"/>
              <a:gd name="connsiteX5" fmla="*/ 0 w 1943100"/>
              <a:gd name="connsiteY5" fmla="*/ 378857 h 378857"/>
              <a:gd name="connsiteX6" fmla="*/ 0 w 1943100"/>
              <a:gd name="connsiteY6" fmla="*/ 9525 h 378857"/>
              <a:gd name="connsiteX0" fmla="*/ 0 w 1943100"/>
              <a:gd name="connsiteY0" fmla="*/ 9525 h 378857"/>
              <a:gd name="connsiteX1" fmla="*/ 514350 w 1943100"/>
              <a:gd name="connsiteY1" fmla="*/ 9525 h 378857"/>
              <a:gd name="connsiteX2" fmla="*/ 752475 w 1943100"/>
              <a:gd name="connsiteY2" fmla="*/ 0 h 378857"/>
              <a:gd name="connsiteX3" fmla="*/ 952500 w 1943100"/>
              <a:gd name="connsiteY3" fmla="*/ 9526 h 378857"/>
              <a:gd name="connsiteX4" fmla="*/ 1943100 w 1943100"/>
              <a:gd name="connsiteY4" fmla="*/ 9525 h 378857"/>
              <a:gd name="connsiteX5" fmla="*/ 1943100 w 1943100"/>
              <a:gd name="connsiteY5" fmla="*/ 378857 h 378857"/>
              <a:gd name="connsiteX6" fmla="*/ 0 w 1943100"/>
              <a:gd name="connsiteY6" fmla="*/ 378857 h 378857"/>
              <a:gd name="connsiteX7" fmla="*/ 0 w 1943100"/>
              <a:gd name="connsiteY7" fmla="*/ 9525 h 378857"/>
              <a:gd name="connsiteX0" fmla="*/ 0 w 1943100"/>
              <a:gd name="connsiteY0" fmla="*/ 400050 h 769382"/>
              <a:gd name="connsiteX1" fmla="*/ 514350 w 1943100"/>
              <a:gd name="connsiteY1" fmla="*/ 400050 h 769382"/>
              <a:gd name="connsiteX2" fmla="*/ 323850 w 1943100"/>
              <a:gd name="connsiteY2" fmla="*/ 0 h 769382"/>
              <a:gd name="connsiteX3" fmla="*/ 952500 w 1943100"/>
              <a:gd name="connsiteY3" fmla="*/ 400051 h 769382"/>
              <a:gd name="connsiteX4" fmla="*/ 1943100 w 1943100"/>
              <a:gd name="connsiteY4" fmla="*/ 400050 h 769382"/>
              <a:gd name="connsiteX5" fmla="*/ 1943100 w 1943100"/>
              <a:gd name="connsiteY5" fmla="*/ 769382 h 769382"/>
              <a:gd name="connsiteX6" fmla="*/ 0 w 1943100"/>
              <a:gd name="connsiteY6" fmla="*/ 769382 h 769382"/>
              <a:gd name="connsiteX7" fmla="*/ 0 w 1943100"/>
              <a:gd name="connsiteY7" fmla="*/ 400050 h 76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100" h="769382">
                <a:moveTo>
                  <a:pt x="0" y="400050"/>
                </a:moveTo>
                <a:lnTo>
                  <a:pt x="514350" y="400050"/>
                </a:lnTo>
                <a:lnTo>
                  <a:pt x="323850" y="0"/>
                </a:lnTo>
                <a:lnTo>
                  <a:pt x="952500" y="400051"/>
                </a:lnTo>
                <a:lnTo>
                  <a:pt x="1943100" y="400050"/>
                </a:lnTo>
                <a:lnTo>
                  <a:pt x="1943100" y="769382"/>
                </a:lnTo>
                <a:lnTo>
                  <a:pt x="0" y="769382"/>
                </a:lnTo>
                <a:lnTo>
                  <a:pt x="0" y="400050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CUa</a:t>
            </a:r>
          </a:p>
        </p:txBody>
      </p:sp>
    </p:spTree>
    <p:extLst>
      <p:ext uri="{BB962C8B-B14F-4D97-AF65-F5344CB8AC3E}">
        <p14:creationId xmlns:p14="http://schemas.microsoft.com/office/powerpoint/2010/main" val="38357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19544 0 C 0.28281 0 0.39088 0.14213 0.39088 0.25764 L 0.39088 0.51597 " pathEditMode="relative" rAng="0" ptsTypes="AAAA">
                                      <p:cBhvr>
                                        <p:cTn id="8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ACA01B-D865-45B3-B3A4-0EF13C70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" y="1148301"/>
            <a:ext cx="8260646" cy="54215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7AE9EA-13D6-48FF-ABC1-8EDEE1E1B902}"/>
              </a:ext>
            </a:extLst>
          </p:cNvPr>
          <p:cNvSpPr txBox="1"/>
          <p:nvPr/>
        </p:nvSpPr>
        <p:spPr>
          <a:xfrm>
            <a:off x="3817398" y="2989006"/>
            <a:ext cx="2467197" cy="1511973"/>
          </a:xfrm>
          <a:custGeom>
            <a:avLst/>
            <a:gdLst>
              <a:gd name="connsiteX0" fmla="*/ 0 w 1943100"/>
              <a:gd name="connsiteY0" fmla="*/ 0 h 369332"/>
              <a:gd name="connsiteX1" fmla="*/ 1943100 w 1943100"/>
              <a:gd name="connsiteY1" fmla="*/ 0 h 369332"/>
              <a:gd name="connsiteX2" fmla="*/ 1943100 w 1943100"/>
              <a:gd name="connsiteY2" fmla="*/ 369332 h 369332"/>
              <a:gd name="connsiteX3" fmla="*/ 0 w 1943100"/>
              <a:gd name="connsiteY3" fmla="*/ 369332 h 369332"/>
              <a:gd name="connsiteX4" fmla="*/ 0 w 1943100"/>
              <a:gd name="connsiteY4" fmla="*/ 0 h 369332"/>
              <a:gd name="connsiteX0" fmla="*/ 0 w 1943100"/>
              <a:gd name="connsiteY0" fmla="*/ 0 h 369332"/>
              <a:gd name="connsiteX1" fmla="*/ 514350 w 1943100"/>
              <a:gd name="connsiteY1" fmla="*/ 0 h 369332"/>
              <a:gd name="connsiteX2" fmla="*/ 1943100 w 1943100"/>
              <a:gd name="connsiteY2" fmla="*/ 0 h 369332"/>
              <a:gd name="connsiteX3" fmla="*/ 1943100 w 1943100"/>
              <a:gd name="connsiteY3" fmla="*/ 369332 h 369332"/>
              <a:gd name="connsiteX4" fmla="*/ 0 w 1943100"/>
              <a:gd name="connsiteY4" fmla="*/ 369332 h 369332"/>
              <a:gd name="connsiteX5" fmla="*/ 0 w 1943100"/>
              <a:gd name="connsiteY5" fmla="*/ 0 h 369332"/>
              <a:gd name="connsiteX0" fmla="*/ 0 w 1943100"/>
              <a:gd name="connsiteY0" fmla="*/ 9525 h 378857"/>
              <a:gd name="connsiteX1" fmla="*/ 514350 w 1943100"/>
              <a:gd name="connsiteY1" fmla="*/ 9525 h 378857"/>
              <a:gd name="connsiteX2" fmla="*/ 752475 w 1943100"/>
              <a:gd name="connsiteY2" fmla="*/ 0 h 378857"/>
              <a:gd name="connsiteX3" fmla="*/ 1943100 w 1943100"/>
              <a:gd name="connsiteY3" fmla="*/ 9525 h 378857"/>
              <a:gd name="connsiteX4" fmla="*/ 1943100 w 1943100"/>
              <a:gd name="connsiteY4" fmla="*/ 378857 h 378857"/>
              <a:gd name="connsiteX5" fmla="*/ 0 w 1943100"/>
              <a:gd name="connsiteY5" fmla="*/ 378857 h 378857"/>
              <a:gd name="connsiteX6" fmla="*/ 0 w 1943100"/>
              <a:gd name="connsiteY6" fmla="*/ 9525 h 378857"/>
              <a:gd name="connsiteX0" fmla="*/ 0 w 1943100"/>
              <a:gd name="connsiteY0" fmla="*/ 9525 h 378857"/>
              <a:gd name="connsiteX1" fmla="*/ 514350 w 1943100"/>
              <a:gd name="connsiteY1" fmla="*/ 9525 h 378857"/>
              <a:gd name="connsiteX2" fmla="*/ 752475 w 1943100"/>
              <a:gd name="connsiteY2" fmla="*/ 0 h 378857"/>
              <a:gd name="connsiteX3" fmla="*/ 952500 w 1943100"/>
              <a:gd name="connsiteY3" fmla="*/ 9526 h 378857"/>
              <a:gd name="connsiteX4" fmla="*/ 1943100 w 1943100"/>
              <a:gd name="connsiteY4" fmla="*/ 9525 h 378857"/>
              <a:gd name="connsiteX5" fmla="*/ 1943100 w 1943100"/>
              <a:gd name="connsiteY5" fmla="*/ 378857 h 378857"/>
              <a:gd name="connsiteX6" fmla="*/ 0 w 1943100"/>
              <a:gd name="connsiteY6" fmla="*/ 378857 h 378857"/>
              <a:gd name="connsiteX7" fmla="*/ 0 w 1943100"/>
              <a:gd name="connsiteY7" fmla="*/ 9525 h 378857"/>
              <a:gd name="connsiteX0" fmla="*/ 0 w 1943100"/>
              <a:gd name="connsiteY0" fmla="*/ 400050 h 769382"/>
              <a:gd name="connsiteX1" fmla="*/ 514350 w 1943100"/>
              <a:gd name="connsiteY1" fmla="*/ 400050 h 769382"/>
              <a:gd name="connsiteX2" fmla="*/ 323850 w 1943100"/>
              <a:gd name="connsiteY2" fmla="*/ 0 h 769382"/>
              <a:gd name="connsiteX3" fmla="*/ 952500 w 1943100"/>
              <a:gd name="connsiteY3" fmla="*/ 400051 h 769382"/>
              <a:gd name="connsiteX4" fmla="*/ 1943100 w 1943100"/>
              <a:gd name="connsiteY4" fmla="*/ 400050 h 769382"/>
              <a:gd name="connsiteX5" fmla="*/ 1943100 w 1943100"/>
              <a:gd name="connsiteY5" fmla="*/ 769382 h 769382"/>
              <a:gd name="connsiteX6" fmla="*/ 0 w 1943100"/>
              <a:gd name="connsiteY6" fmla="*/ 769382 h 769382"/>
              <a:gd name="connsiteX7" fmla="*/ 0 w 1943100"/>
              <a:gd name="connsiteY7" fmla="*/ 400050 h 76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100" h="769382">
                <a:moveTo>
                  <a:pt x="0" y="400050"/>
                </a:moveTo>
                <a:lnTo>
                  <a:pt x="514350" y="400050"/>
                </a:lnTo>
                <a:lnTo>
                  <a:pt x="323850" y="0"/>
                </a:lnTo>
                <a:lnTo>
                  <a:pt x="952500" y="400051"/>
                </a:lnTo>
                <a:lnTo>
                  <a:pt x="1943100" y="400050"/>
                </a:lnTo>
                <a:lnTo>
                  <a:pt x="1943100" y="769382"/>
                </a:lnTo>
                <a:lnTo>
                  <a:pt x="0" y="769382"/>
                </a:lnTo>
                <a:lnTo>
                  <a:pt x="0" y="400050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la commune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 votre choix</a:t>
            </a:r>
          </a:p>
        </p:txBody>
      </p:sp>
    </p:spTree>
    <p:extLst>
      <p:ext uri="{BB962C8B-B14F-4D97-AF65-F5344CB8AC3E}">
        <p14:creationId xmlns:p14="http://schemas.microsoft.com/office/powerpoint/2010/main" val="4502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9544 4.44444E-6 C 0.28281 4.44444E-6 0.39088 0.14213 0.39088 0.25763 L 0.39088 0.51597 " pathEditMode="relative" rAng="0" ptsTypes="AAAA">
                                      <p:cBhvr>
                                        <p:cTn id="8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EAD536-74C5-49E0-B083-5D7CAEBA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8" y="1131242"/>
            <a:ext cx="9193160" cy="54252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A62CC35-69FB-41A7-866D-D93C826B169E}"/>
              </a:ext>
            </a:extLst>
          </p:cNvPr>
          <p:cNvSpPr txBox="1"/>
          <p:nvPr/>
        </p:nvSpPr>
        <p:spPr>
          <a:xfrm>
            <a:off x="4980373" y="2400300"/>
            <a:ext cx="1296601" cy="861774"/>
          </a:xfrm>
          <a:custGeom>
            <a:avLst/>
            <a:gdLst>
              <a:gd name="connsiteX0" fmla="*/ 0 w 1293069"/>
              <a:gd name="connsiteY0" fmla="*/ 0 h 523220"/>
              <a:gd name="connsiteX1" fmla="*/ 1293069 w 1293069"/>
              <a:gd name="connsiteY1" fmla="*/ 0 h 523220"/>
              <a:gd name="connsiteX2" fmla="*/ 1293069 w 1293069"/>
              <a:gd name="connsiteY2" fmla="*/ 523220 h 523220"/>
              <a:gd name="connsiteX3" fmla="*/ 0 w 1293069"/>
              <a:gd name="connsiteY3" fmla="*/ 523220 h 523220"/>
              <a:gd name="connsiteX4" fmla="*/ 0 w 1293069"/>
              <a:gd name="connsiteY4" fmla="*/ 0 h 523220"/>
              <a:gd name="connsiteX0" fmla="*/ 0 w 1293069"/>
              <a:gd name="connsiteY0" fmla="*/ 2471 h 525691"/>
              <a:gd name="connsiteX1" fmla="*/ 454870 w 1293069"/>
              <a:gd name="connsiteY1" fmla="*/ 0 h 525691"/>
              <a:gd name="connsiteX2" fmla="*/ 1293069 w 1293069"/>
              <a:gd name="connsiteY2" fmla="*/ 2471 h 525691"/>
              <a:gd name="connsiteX3" fmla="*/ 1293069 w 1293069"/>
              <a:gd name="connsiteY3" fmla="*/ 525691 h 525691"/>
              <a:gd name="connsiteX4" fmla="*/ 0 w 1293069"/>
              <a:gd name="connsiteY4" fmla="*/ 525691 h 525691"/>
              <a:gd name="connsiteX5" fmla="*/ 0 w 1293069"/>
              <a:gd name="connsiteY5" fmla="*/ 2471 h 525691"/>
              <a:gd name="connsiteX0" fmla="*/ 0 w 1293069"/>
              <a:gd name="connsiteY0" fmla="*/ 2471 h 525691"/>
              <a:gd name="connsiteX1" fmla="*/ 454870 w 1293069"/>
              <a:gd name="connsiteY1" fmla="*/ 0 h 525691"/>
              <a:gd name="connsiteX2" fmla="*/ 578695 w 1293069"/>
              <a:gd name="connsiteY2" fmla="*/ 1 h 525691"/>
              <a:gd name="connsiteX3" fmla="*/ 1293069 w 1293069"/>
              <a:gd name="connsiteY3" fmla="*/ 2471 h 525691"/>
              <a:gd name="connsiteX4" fmla="*/ 1293069 w 1293069"/>
              <a:gd name="connsiteY4" fmla="*/ 525691 h 525691"/>
              <a:gd name="connsiteX5" fmla="*/ 0 w 1293069"/>
              <a:gd name="connsiteY5" fmla="*/ 525691 h 525691"/>
              <a:gd name="connsiteX6" fmla="*/ 0 w 1293069"/>
              <a:gd name="connsiteY6" fmla="*/ 2471 h 525691"/>
              <a:gd name="connsiteX0" fmla="*/ 0 w 1293069"/>
              <a:gd name="connsiteY0" fmla="*/ 2471 h 525691"/>
              <a:gd name="connsiteX1" fmla="*/ 454870 w 1293069"/>
              <a:gd name="connsiteY1" fmla="*/ 0 h 525691"/>
              <a:gd name="connsiteX2" fmla="*/ 635845 w 1293069"/>
              <a:gd name="connsiteY2" fmla="*/ 1 h 525691"/>
              <a:gd name="connsiteX3" fmla="*/ 1293069 w 1293069"/>
              <a:gd name="connsiteY3" fmla="*/ 2471 h 525691"/>
              <a:gd name="connsiteX4" fmla="*/ 1293069 w 1293069"/>
              <a:gd name="connsiteY4" fmla="*/ 525691 h 525691"/>
              <a:gd name="connsiteX5" fmla="*/ 0 w 1293069"/>
              <a:gd name="connsiteY5" fmla="*/ 525691 h 525691"/>
              <a:gd name="connsiteX6" fmla="*/ 0 w 1293069"/>
              <a:gd name="connsiteY6" fmla="*/ 2471 h 525691"/>
              <a:gd name="connsiteX0" fmla="*/ 0 w 1293069"/>
              <a:gd name="connsiteY0" fmla="*/ 11995 h 535215"/>
              <a:gd name="connsiteX1" fmla="*/ 454870 w 1293069"/>
              <a:gd name="connsiteY1" fmla="*/ 9524 h 535215"/>
              <a:gd name="connsiteX2" fmla="*/ 635845 w 1293069"/>
              <a:gd name="connsiteY2" fmla="*/ 9525 h 535215"/>
              <a:gd name="connsiteX3" fmla="*/ 864445 w 1293069"/>
              <a:gd name="connsiteY3" fmla="*/ 0 h 535215"/>
              <a:gd name="connsiteX4" fmla="*/ 1293069 w 1293069"/>
              <a:gd name="connsiteY4" fmla="*/ 11995 h 535215"/>
              <a:gd name="connsiteX5" fmla="*/ 1293069 w 1293069"/>
              <a:gd name="connsiteY5" fmla="*/ 535215 h 535215"/>
              <a:gd name="connsiteX6" fmla="*/ 0 w 1293069"/>
              <a:gd name="connsiteY6" fmla="*/ 535215 h 535215"/>
              <a:gd name="connsiteX7" fmla="*/ 0 w 1293069"/>
              <a:gd name="connsiteY7" fmla="*/ 11995 h 535215"/>
              <a:gd name="connsiteX0" fmla="*/ 0 w 1293069"/>
              <a:gd name="connsiteY0" fmla="*/ 288220 h 811440"/>
              <a:gd name="connsiteX1" fmla="*/ 454870 w 1293069"/>
              <a:gd name="connsiteY1" fmla="*/ 285749 h 811440"/>
              <a:gd name="connsiteX2" fmla="*/ 683470 w 1293069"/>
              <a:gd name="connsiteY2" fmla="*/ 0 h 811440"/>
              <a:gd name="connsiteX3" fmla="*/ 864445 w 1293069"/>
              <a:gd name="connsiteY3" fmla="*/ 276225 h 811440"/>
              <a:gd name="connsiteX4" fmla="*/ 1293069 w 1293069"/>
              <a:gd name="connsiteY4" fmla="*/ 288220 h 811440"/>
              <a:gd name="connsiteX5" fmla="*/ 1293069 w 1293069"/>
              <a:gd name="connsiteY5" fmla="*/ 811440 h 811440"/>
              <a:gd name="connsiteX6" fmla="*/ 0 w 1293069"/>
              <a:gd name="connsiteY6" fmla="*/ 811440 h 811440"/>
              <a:gd name="connsiteX7" fmla="*/ 0 w 1293069"/>
              <a:gd name="connsiteY7" fmla="*/ 288220 h 811440"/>
              <a:gd name="connsiteX0" fmla="*/ 0 w 1293069"/>
              <a:gd name="connsiteY0" fmla="*/ 288220 h 811440"/>
              <a:gd name="connsiteX1" fmla="*/ 454870 w 1293069"/>
              <a:gd name="connsiteY1" fmla="*/ 285749 h 811440"/>
              <a:gd name="connsiteX2" fmla="*/ 683470 w 1293069"/>
              <a:gd name="connsiteY2" fmla="*/ 0 h 811440"/>
              <a:gd name="connsiteX3" fmla="*/ 683470 w 1293069"/>
              <a:gd name="connsiteY3" fmla="*/ 285750 h 811440"/>
              <a:gd name="connsiteX4" fmla="*/ 1293069 w 1293069"/>
              <a:gd name="connsiteY4" fmla="*/ 288220 h 811440"/>
              <a:gd name="connsiteX5" fmla="*/ 1293069 w 1293069"/>
              <a:gd name="connsiteY5" fmla="*/ 811440 h 811440"/>
              <a:gd name="connsiteX6" fmla="*/ 0 w 1293069"/>
              <a:gd name="connsiteY6" fmla="*/ 811440 h 811440"/>
              <a:gd name="connsiteX7" fmla="*/ 0 w 1293069"/>
              <a:gd name="connsiteY7" fmla="*/ 288220 h 811440"/>
              <a:gd name="connsiteX0" fmla="*/ 0 w 1293069"/>
              <a:gd name="connsiteY0" fmla="*/ 288220 h 811440"/>
              <a:gd name="connsiteX1" fmla="*/ 588220 w 1293069"/>
              <a:gd name="connsiteY1" fmla="*/ 276224 h 811440"/>
              <a:gd name="connsiteX2" fmla="*/ 683470 w 1293069"/>
              <a:gd name="connsiteY2" fmla="*/ 0 h 811440"/>
              <a:gd name="connsiteX3" fmla="*/ 683470 w 1293069"/>
              <a:gd name="connsiteY3" fmla="*/ 285750 h 811440"/>
              <a:gd name="connsiteX4" fmla="*/ 1293069 w 1293069"/>
              <a:gd name="connsiteY4" fmla="*/ 288220 h 811440"/>
              <a:gd name="connsiteX5" fmla="*/ 1293069 w 1293069"/>
              <a:gd name="connsiteY5" fmla="*/ 811440 h 811440"/>
              <a:gd name="connsiteX6" fmla="*/ 0 w 1293069"/>
              <a:gd name="connsiteY6" fmla="*/ 811440 h 811440"/>
              <a:gd name="connsiteX7" fmla="*/ 0 w 1293069"/>
              <a:gd name="connsiteY7" fmla="*/ 288220 h 81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069" h="811440">
                <a:moveTo>
                  <a:pt x="0" y="288220"/>
                </a:moveTo>
                <a:lnTo>
                  <a:pt x="588220" y="276224"/>
                </a:lnTo>
                <a:lnTo>
                  <a:pt x="683470" y="0"/>
                </a:lnTo>
                <a:lnTo>
                  <a:pt x="683470" y="285750"/>
                </a:lnTo>
                <a:lnTo>
                  <a:pt x="1293069" y="288220"/>
                </a:lnTo>
                <a:lnTo>
                  <a:pt x="1293069" y="811440"/>
                </a:lnTo>
                <a:lnTo>
                  <a:pt x="0" y="811440"/>
                </a:lnTo>
                <a:lnTo>
                  <a:pt x="0" y="288220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Cliquez sur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Valider</a:t>
            </a:r>
          </a:p>
        </p:txBody>
      </p:sp>
    </p:spTree>
    <p:extLst>
      <p:ext uri="{BB962C8B-B14F-4D97-AF65-F5344CB8AC3E}">
        <p14:creationId xmlns:p14="http://schemas.microsoft.com/office/powerpoint/2010/main" val="1844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13646 -3.7037E-6 C 0.19766 -3.7037E-6 0.27305 0.16436 0.27305 0.29815 L 0.27305 0.5963 " pathEditMode="relative" rAng="0" ptsTypes="AA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1C3A01-85FC-41AC-877A-9560B198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1109336"/>
            <a:ext cx="7124828" cy="54003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9D89FE-49B7-4F77-A7D7-B50BBE72305D}"/>
              </a:ext>
            </a:extLst>
          </p:cNvPr>
          <p:cNvSpPr txBox="1"/>
          <p:nvPr/>
        </p:nvSpPr>
        <p:spPr>
          <a:xfrm>
            <a:off x="2108790" y="719091"/>
            <a:ext cx="1636083" cy="1841895"/>
          </a:xfrm>
          <a:custGeom>
            <a:avLst/>
            <a:gdLst>
              <a:gd name="connsiteX0" fmla="*/ 0 w 1093111"/>
              <a:gd name="connsiteY0" fmla="*/ 0 h 1015663"/>
              <a:gd name="connsiteX1" fmla="*/ 1093111 w 1093111"/>
              <a:gd name="connsiteY1" fmla="*/ 0 h 1015663"/>
              <a:gd name="connsiteX2" fmla="*/ 1093111 w 1093111"/>
              <a:gd name="connsiteY2" fmla="*/ 1015663 h 1015663"/>
              <a:gd name="connsiteX3" fmla="*/ 0 w 1093111"/>
              <a:gd name="connsiteY3" fmla="*/ 1015663 h 1015663"/>
              <a:gd name="connsiteX4" fmla="*/ 0 w 1093111"/>
              <a:gd name="connsiteY4" fmla="*/ 0 h 1015663"/>
              <a:gd name="connsiteX0" fmla="*/ 0 w 1093111"/>
              <a:gd name="connsiteY0" fmla="*/ 0 h 1015663"/>
              <a:gd name="connsiteX1" fmla="*/ 1093111 w 1093111"/>
              <a:gd name="connsiteY1" fmla="*/ 0 h 1015663"/>
              <a:gd name="connsiteX2" fmla="*/ 1093111 w 1093111"/>
              <a:gd name="connsiteY2" fmla="*/ 1015663 h 1015663"/>
              <a:gd name="connsiteX3" fmla="*/ 384949 w 1093111"/>
              <a:gd name="connsiteY3" fmla="*/ 1011843 h 1015663"/>
              <a:gd name="connsiteX4" fmla="*/ 0 w 1093111"/>
              <a:gd name="connsiteY4" fmla="*/ 1015663 h 1015663"/>
              <a:gd name="connsiteX5" fmla="*/ 0 w 1093111"/>
              <a:gd name="connsiteY5" fmla="*/ 0 h 1015663"/>
              <a:gd name="connsiteX0" fmla="*/ 0 w 1093111"/>
              <a:gd name="connsiteY0" fmla="*/ 0 h 1015663"/>
              <a:gd name="connsiteX1" fmla="*/ 1093111 w 1093111"/>
              <a:gd name="connsiteY1" fmla="*/ 0 h 1015663"/>
              <a:gd name="connsiteX2" fmla="*/ 1093111 w 1093111"/>
              <a:gd name="connsiteY2" fmla="*/ 1015663 h 1015663"/>
              <a:gd name="connsiteX3" fmla="*/ 576860 w 1093111"/>
              <a:gd name="connsiteY3" fmla="*/ 1011843 h 1015663"/>
              <a:gd name="connsiteX4" fmla="*/ 384949 w 1093111"/>
              <a:gd name="connsiteY4" fmla="*/ 1011843 h 1015663"/>
              <a:gd name="connsiteX5" fmla="*/ 0 w 1093111"/>
              <a:gd name="connsiteY5" fmla="*/ 1015663 h 1015663"/>
              <a:gd name="connsiteX6" fmla="*/ 0 w 1093111"/>
              <a:gd name="connsiteY6" fmla="*/ 0 h 1015663"/>
              <a:gd name="connsiteX0" fmla="*/ 0 w 1093111"/>
              <a:gd name="connsiteY0" fmla="*/ 0 h 1015663"/>
              <a:gd name="connsiteX1" fmla="*/ 1093111 w 1093111"/>
              <a:gd name="connsiteY1" fmla="*/ 0 h 1015663"/>
              <a:gd name="connsiteX2" fmla="*/ 1093111 w 1093111"/>
              <a:gd name="connsiteY2" fmla="*/ 1015663 h 1015663"/>
              <a:gd name="connsiteX3" fmla="*/ 655882 w 1093111"/>
              <a:gd name="connsiteY3" fmla="*/ 1000554 h 1015663"/>
              <a:gd name="connsiteX4" fmla="*/ 576860 w 1093111"/>
              <a:gd name="connsiteY4" fmla="*/ 1011843 h 1015663"/>
              <a:gd name="connsiteX5" fmla="*/ 384949 w 1093111"/>
              <a:gd name="connsiteY5" fmla="*/ 1011843 h 1015663"/>
              <a:gd name="connsiteX6" fmla="*/ 0 w 1093111"/>
              <a:gd name="connsiteY6" fmla="*/ 1015663 h 1015663"/>
              <a:gd name="connsiteX7" fmla="*/ 0 w 1093111"/>
              <a:gd name="connsiteY7" fmla="*/ 0 h 1015663"/>
              <a:gd name="connsiteX0" fmla="*/ 0 w 1093111"/>
              <a:gd name="connsiteY0" fmla="*/ 0 h 1215043"/>
              <a:gd name="connsiteX1" fmla="*/ 1093111 w 1093111"/>
              <a:gd name="connsiteY1" fmla="*/ 0 h 1215043"/>
              <a:gd name="connsiteX2" fmla="*/ 1093111 w 1093111"/>
              <a:gd name="connsiteY2" fmla="*/ 1015663 h 1215043"/>
              <a:gd name="connsiteX3" fmla="*/ 655882 w 1093111"/>
              <a:gd name="connsiteY3" fmla="*/ 1000554 h 1215043"/>
              <a:gd name="connsiteX4" fmla="*/ 588149 w 1093111"/>
              <a:gd name="connsiteY4" fmla="*/ 1215043 h 1215043"/>
              <a:gd name="connsiteX5" fmla="*/ 384949 w 1093111"/>
              <a:gd name="connsiteY5" fmla="*/ 1011843 h 1215043"/>
              <a:gd name="connsiteX6" fmla="*/ 0 w 1093111"/>
              <a:gd name="connsiteY6" fmla="*/ 1015663 h 1215043"/>
              <a:gd name="connsiteX7" fmla="*/ 0 w 1093111"/>
              <a:gd name="connsiteY7" fmla="*/ 0 h 12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111" h="1215043">
                <a:moveTo>
                  <a:pt x="0" y="0"/>
                </a:moveTo>
                <a:lnTo>
                  <a:pt x="1093111" y="0"/>
                </a:lnTo>
                <a:lnTo>
                  <a:pt x="1093111" y="1015663"/>
                </a:lnTo>
                <a:lnTo>
                  <a:pt x="655882" y="1000554"/>
                </a:lnTo>
                <a:lnTo>
                  <a:pt x="588149" y="1215043"/>
                </a:lnTo>
                <a:lnTo>
                  <a:pt x="384949" y="1011843"/>
                </a:lnTo>
                <a:lnTo>
                  <a:pt x="0" y="1015663"/>
                </a:lnTo>
                <a:lnTo>
                  <a:pt x="0" y="0"/>
                </a:lnTo>
                <a:close/>
              </a:path>
            </a:pathLst>
          </a:cu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Ce volet permet de naviguer dans les différents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blocs du Cerfa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8E42ED-30DA-4CD0-899E-C5F19AE3C2FB}"/>
              </a:ext>
            </a:extLst>
          </p:cNvPr>
          <p:cNvSpPr txBox="1"/>
          <p:nvPr/>
        </p:nvSpPr>
        <p:spPr>
          <a:xfrm>
            <a:off x="8940260" y="1597981"/>
            <a:ext cx="1332709" cy="1696712"/>
          </a:xfrm>
          <a:custGeom>
            <a:avLst/>
            <a:gdLst>
              <a:gd name="connsiteX0" fmla="*/ 0 w 1093112"/>
              <a:gd name="connsiteY0" fmla="*/ 0 h 954107"/>
              <a:gd name="connsiteX1" fmla="*/ 1093112 w 1093112"/>
              <a:gd name="connsiteY1" fmla="*/ 0 h 954107"/>
              <a:gd name="connsiteX2" fmla="*/ 1093112 w 1093112"/>
              <a:gd name="connsiteY2" fmla="*/ 954107 h 954107"/>
              <a:gd name="connsiteX3" fmla="*/ 0 w 1093112"/>
              <a:gd name="connsiteY3" fmla="*/ 954107 h 954107"/>
              <a:gd name="connsiteX4" fmla="*/ 0 w 1093112"/>
              <a:gd name="connsiteY4" fmla="*/ 0 h 954107"/>
              <a:gd name="connsiteX0" fmla="*/ 0 w 1093112"/>
              <a:gd name="connsiteY0" fmla="*/ 0 h 954107"/>
              <a:gd name="connsiteX1" fmla="*/ 1093112 w 1093112"/>
              <a:gd name="connsiteY1" fmla="*/ 0 h 954107"/>
              <a:gd name="connsiteX2" fmla="*/ 1093112 w 1093112"/>
              <a:gd name="connsiteY2" fmla="*/ 954107 h 954107"/>
              <a:gd name="connsiteX3" fmla="*/ 373827 w 1093112"/>
              <a:gd name="connsiteY3" fmla="*/ 947521 h 954107"/>
              <a:gd name="connsiteX4" fmla="*/ 0 w 1093112"/>
              <a:gd name="connsiteY4" fmla="*/ 954107 h 954107"/>
              <a:gd name="connsiteX5" fmla="*/ 0 w 1093112"/>
              <a:gd name="connsiteY5" fmla="*/ 0 h 954107"/>
              <a:gd name="connsiteX0" fmla="*/ 0 w 1093112"/>
              <a:gd name="connsiteY0" fmla="*/ 0 h 958810"/>
              <a:gd name="connsiteX1" fmla="*/ 1093112 w 1093112"/>
              <a:gd name="connsiteY1" fmla="*/ 0 h 958810"/>
              <a:gd name="connsiteX2" fmla="*/ 1093112 w 1093112"/>
              <a:gd name="connsiteY2" fmla="*/ 954107 h 958810"/>
              <a:gd name="connsiteX3" fmla="*/ 498005 w 1093112"/>
              <a:gd name="connsiteY3" fmla="*/ 958810 h 958810"/>
              <a:gd name="connsiteX4" fmla="*/ 373827 w 1093112"/>
              <a:gd name="connsiteY4" fmla="*/ 947521 h 958810"/>
              <a:gd name="connsiteX5" fmla="*/ 0 w 1093112"/>
              <a:gd name="connsiteY5" fmla="*/ 954107 h 958810"/>
              <a:gd name="connsiteX6" fmla="*/ 0 w 1093112"/>
              <a:gd name="connsiteY6" fmla="*/ 0 h 958810"/>
              <a:gd name="connsiteX0" fmla="*/ 0 w 1093112"/>
              <a:gd name="connsiteY0" fmla="*/ 0 h 958810"/>
              <a:gd name="connsiteX1" fmla="*/ 1093112 w 1093112"/>
              <a:gd name="connsiteY1" fmla="*/ 0 h 958810"/>
              <a:gd name="connsiteX2" fmla="*/ 1093112 w 1093112"/>
              <a:gd name="connsiteY2" fmla="*/ 954107 h 958810"/>
              <a:gd name="connsiteX3" fmla="*/ 498005 w 1093112"/>
              <a:gd name="connsiteY3" fmla="*/ 958810 h 958810"/>
              <a:gd name="connsiteX4" fmla="*/ 610894 w 1093112"/>
              <a:gd name="connsiteY4" fmla="*/ 958809 h 958810"/>
              <a:gd name="connsiteX5" fmla="*/ 373827 w 1093112"/>
              <a:gd name="connsiteY5" fmla="*/ 947521 h 958810"/>
              <a:gd name="connsiteX6" fmla="*/ 0 w 1093112"/>
              <a:gd name="connsiteY6" fmla="*/ 954107 h 958810"/>
              <a:gd name="connsiteX7" fmla="*/ 0 w 1093112"/>
              <a:gd name="connsiteY7" fmla="*/ 0 h 958810"/>
              <a:gd name="connsiteX0" fmla="*/ 0 w 1093112"/>
              <a:gd name="connsiteY0" fmla="*/ 0 h 1297475"/>
              <a:gd name="connsiteX1" fmla="*/ 1093112 w 1093112"/>
              <a:gd name="connsiteY1" fmla="*/ 0 h 1297475"/>
              <a:gd name="connsiteX2" fmla="*/ 1093112 w 1093112"/>
              <a:gd name="connsiteY2" fmla="*/ 954107 h 1297475"/>
              <a:gd name="connsiteX3" fmla="*/ 498005 w 1093112"/>
              <a:gd name="connsiteY3" fmla="*/ 958810 h 1297475"/>
              <a:gd name="connsiteX4" fmla="*/ 351249 w 1093112"/>
              <a:gd name="connsiteY4" fmla="*/ 1297475 h 1297475"/>
              <a:gd name="connsiteX5" fmla="*/ 373827 w 1093112"/>
              <a:gd name="connsiteY5" fmla="*/ 947521 h 1297475"/>
              <a:gd name="connsiteX6" fmla="*/ 0 w 1093112"/>
              <a:gd name="connsiteY6" fmla="*/ 954107 h 1297475"/>
              <a:gd name="connsiteX7" fmla="*/ 0 w 1093112"/>
              <a:gd name="connsiteY7" fmla="*/ 0 h 12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112" h="1297475">
                <a:moveTo>
                  <a:pt x="0" y="0"/>
                </a:moveTo>
                <a:lnTo>
                  <a:pt x="1093112" y="0"/>
                </a:lnTo>
                <a:lnTo>
                  <a:pt x="1093112" y="954107"/>
                </a:lnTo>
                <a:lnTo>
                  <a:pt x="498005" y="958810"/>
                </a:lnTo>
                <a:lnTo>
                  <a:pt x="351249" y="1297475"/>
                </a:lnTo>
                <a:lnTo>
                  <a:pt x="373827" y="947521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Boutons de gestion de la saisie du dossier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BAE628-F228-409A-AD0B-150526D718CB}"/>
              </a:ext>
            </a:extLst>
          </p:cNvPr>
          <p:cNvSpPr/>
          <p:nvPr/>
        </p:nvSpPr>
        <p:spPr>
          <a:xfrm>
            <a:off x="2651761" y="2560986"/>
            <a:ext cx="1093112" cy="1426623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04DE2-492A-40F0-916B-68338E6E5D15}"/>
              </a:ext>
            </a:extLst>
          </p:cNvPr>
          <p:cNvSpPr/>
          <p:nvPr/>
        </p:nvSpPr>
        <p:spPr>
          <a:xfrm>
            <a:off x="9132711" y="3294693"/>
            <a:ext cx="521620" cy="3214952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9BEDEB7-C146-4C02-BB26-CA26AF6C4608}"/>
              </a:ext>
            </a:extLst>
          </p:cNvPr>
          <p:cNvSpPr txBox="1"/>
          <p:nvPr/>
        </p:nvSpPr>
        <p:spPr>
          <a:xfrm>
            <a:off x="141720" y="4993466"/>
            <a:ext cx="2565969" cy="646331"/>
          </a:xfrm>
          <a:custGeom>
            <a:avLst/>
            <a:gdLst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30619 w 1530619"/>
              <a:gd name="connsiteY2" fmla="*/ 1169551 h 1169551"/>
              <a:gd name="connsiteX3" fmla="*/ 0 w 1530619"/>
              <a:gd name="connsiteY3" fmla="*/ 1169551 h 1169551"/>
              <a:gd name="connsiteX4" fmla="*/ 0 w 1530619"/>
              <a:gd name="connsiteY4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14514 w 1530619"/>
              <a:gd name="connsiteY2" fmla="*/ 285988 h 1169551"/>
              <a:gd name="connsiteX3" fmla="*/ 1530619 w 1530619"/>
              <a:gd name="connsiteY3" fmla="*/ 1169551 h 1169551"/>
              <a:gd name="connsiteX4" fmla="*/ 0 w 1530619"/>
              <a:gd name="connsiteY4" fmla="*/ 1169551 h 1169551"/>
              <a:gd name="connsiteX5" fmla="*/ 0 w 1530619"/>
              <a:gd name="connsiteY5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14514 w 1530619"/>
              <a:gd name="connsiteY2" fmla="*/ 285988 h 1169551"/>
              <a:gd name="connsiteX3" fmla="*/ 1503225 w 1530619"/>
              <a:gd name="connsiteY3" fmla="*/ 432744 h 1169551"/>
              <a:gd name="connsiteX4" fmla="*/ 1530619 w 1530619"/>
              <a:gd name="connsiteY4" fmla="*/ 1169551 h 1169551"/>
              <a:gd name="connsiteX5" fmla="*/ 0 w 1530619"/>
              <a:gd name="connsiteY5" fmla="*/ 1169551 h 1169551"/>
              <a:gd name="connsiteX6" fmla="*/ 0 w 1530619"/>
              <a:gd name="connsiteY6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14514 w 1530619"/>
              <a:gd name="connsiteY2" fmla="*/ 285988 h 1169551"/>
              <a:gd name="connsiteX3" fmla="*/ 1503225 w 1530619"/>
              <a:gd name="connsiteY3" fmla="*/ 432744 h 1169551"/>
              <a:gd name="connsiteX4" fmla="*/ 1503225 w 1530619"/>
              <a:gd name="connsiteY4" fmla="*/ 568210 h 1169551"/>
              <a:gd name="connsiteX5" fmla="*/ 1530619 w 1530619"/>
              <a:gd name="connsiteY5" fmla="*/ 1169551 h 1169551"/>
              <a:gd name="connsiteX6" fmla="*/ 0 w 1530619"/>
              <a:gd name="connsiteY6" fmla="*/ 1169551 h 1169551"/>
              <a:gd name="connsiteX7" fmla="*/ 0 w 1530619"/>
              <a:gd name="connsiteY7" fmla="*/ 0 h 1169551"/>
              <a:gd name="connsiteX0" fmla="*/ 0 w 2101537"/>
              <a:gd name="connsiteY0" fmla="*/ 0 h 1169551"/>
              <a:gd name="connsiteX1" fmla="*/ 1530619 w 2101537"/>
              <a:gd name="connsiteY1" fmla="*/ 0 h 1169551"/>
              <a:gd name="connsiteX2" fmla="*/ 1514514 w 2101537"/>
              <a:gd name="connsiteY2" fmla="*/ 285988 h 1169551"/>
              <a:gd name="connsiteX3" fmla="*/ 2101537 w 2101537"/>
              <a:gd name="connsiteY3" fmla="*/ 252122 h 1169551"/>
              <a:gd name="connsiteX4" fmla="*/ 1503225 w 2101537"/>
              <a:gd name="connsiteY4" fmla="*/ 568210 h 1169551"/>
              <a:gd name="connsiteX5" fmla="*/ 1530619 w 2101537"/>
              <a:gd name="connsiteY5" fmla="*/ 1169551 h 1169551"/>
              <a:gd name="connsiteX6" fmla="*/ 0 w 2101537"/>
              <a:gd name="connsiteY6" fmla="*/ 1169551 h 1169551"/>
              <a:gd name="connsiteX7" fmla="*/ 0 w 2101537"/>
              <a:gd name="connsiteY7" fmla="*/ 0 h 1169551"/>
              <a:gd name="connsiteX0" fmla="*/ 0 w 1834461"/>
              <a:gd name="connsiteY0" fmla="*/ 0 h 1169551"/>
              <a:gd name="connsiteX1" fmla="*/ 1530619 w 1834461"/>
              <a:gd name="connsiteY1" fmla="*/ 0 h 1169551"/>
              <a:gd name="connsiteX2" fmla="*/ 1514514 w 1834461"/>
              <a:gd name="connsiteY2" fmla="*/ 285988 h 1169551"/>
              <a:gd name="connsiteX3" fmla="*/ 1834461 w 1834461"/>
              <a:gd name="connsiteY3" fmla="*/ 327822 h 1169551"/>
              <a:gd name="connsiteX4" fmla="*/ 1503225 w 1834461"/>
              <a:gd name="connsiteY4" fmla="*/ 568210 h 1169551"/>
              <a:gd name="connsiteX5" fmla="*/ 1530619 w 1834461"/>
              <a:gd name="connsiteY5" fmla="*/ 1169551 h 1169551"/>
              <a:gd name="connsiteX6" fmla="*/ 0 w 1834461"/>
              <a:gd name="connsiteY6" fmla="*/ 1169551 h 1169551"/>
              <a:gd name="connsiteX7" fmla="*/ 0 w 1834461"/>
              <a:gd name="connsiteY7" fmla="*/ 0 h 1169551"/>
              <a:gd name="connsiteX0" fmla="*/ 0 w 1834461"/>
              <a:gd name="connsiteY0" fmla="*/ 0 h 1169551"/>
              <a:gd name="connsiteX1" fmla="*/ 1530619 w 1834461"/>
              <a:gd name="connsiteY1" fmla="*/ 0 h 1169551"/>
              <a:gd name="connsiteX2" fmla="*/ 1514514 w 1834461"/>
              <a:gd name="connsiteY2" fmla="*/ 285988 h 1169551"/>
              <a:gd name="connsiteX3" fmla="*/ 1834461 w 1834461"/>
              <a:gd name="connsiteY3" fmla="*/ 327822 h 1169551"/>
              <a:gd name="connsiteX4" fmla="*/ 1531841 w 1834461"/>
              <a:gd name="connsiteY4" fmla="*/ 593444 h 1169551"/>
              <a:gd name="connsiteX5" fmla="*/ 1530619 w 1834461"/>
              <a:gd name="connsiteY5" fmla="*/ 1169551 h 1169551"/>
              <a:gd name="connsiteX6" fmla="*/ 0 w 1834461"/>
              <a:gd name="connsiteY6" fmla="*/ 1169551 h 1169551"/>
              <a:gd name="connsiteX7" fmla="*/ 0 w 1834461"/>
              <a:gd name="connsiteY7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4461" h="1169551">
                <a:moveTo>
                  <a:pt x="0" y="0"/>
                </a:moveTo>
                <a:lnTo>
                  <a:pt x="1530619" y="0"/>
                </a:lnTo>
                <a:lnTo>
                  <a:pt x="1514514" y="285988"/>
                </a:lnTo>
                <a:lnTo>
                  <a:pt x="1834461" y="327822"/>
                </a:lnTo>
                <a:lnTo>
                  <a:pt x="1531841" y="593444"/>
                </a:lnTo>
                <a:cubicBezTo>
                  <a:pt x="1531434" y="785480"/>
                  <a:pt x="1531026" y="977515"/>
                  <a:pt x="1530619" y="1169551"/>
                </a:cubicBezTo>
                <a:lnTo>
                  <a:pt x="0" y="1169551"/>
                </a:lnTo>
                <a:lnTo>
                  <a:pt x="0" y="0"/>
                </a:lnTo>
                <a:close/>
              </a:path>
            </a:pathLst>
          </a:cu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Permet d’ajouter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un autre demandeur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2A859B-FFB7-47CC-B984-502C8489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372" y="1115510"/>
            <a:ext cx="6153982" cy="54085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D5B138-9A07-4AEC-B5E5-3ED42A2CE805}"/>
              </a:ext>
            </a:extLst>
          </p:cNvPr>
          <p:cNvSpPr txBox="1"/>
          <p:nvPr/>
        </p:nvSpPr>
        <p:spPr>
          <a:xfrm>
            <a:off x="141720" y="3105834"/>
            <a:ext cx="2699134" cy="646331"/>
          </a:xfrm>
          <a:custGeom>
            <a:avLst/>
            <a:gdLst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30619 w 1530619"/>
              <a:gd name="connsiteY2" fmla="*/ 1169551 h 1169551"/>
              <a:gd name="connsiteX3" fmla="*/ 0 w 1530619"/>
              <a:gd name="connsiteY3" fmla="*/ 1169551 h 1169551"/>
              <a:gd name="connsiteX4" fmla="*/ 0 w 1530619"/>
              <a:gd name="connsiteY4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16670 w 1530619"/>
              <a:gd name="connsiteY2" fmla="*/ 830977 h 1169551"/>
              <a:gd name="connsiteX3" fmla="*/ 1530619 w 1530619"/>
              <a:gd name="connsiteY3" fmla="*/ 1169551 h 1169551"/>
              <a:gd name="connsiteX4" fmla="*/ 0 w 1530619"/>
              <a:gd name="connsiteY4" fmla="*/ 1169551 h 1169551"/>
              <a:gd name="connsiteX5" fmla="*/ 0 w 1530619"/>
              <a:gd name="connsiteY5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16670 w 1530619"/>
              <a:gd name="connsiteY2" fmla="*/ 830977 h 1169551"/>
              <a:gd name="connsiteX3" fmla="*/ 1516670 w 1530619"/>
              <a:gd name="connsiteY3" fmla="*/ 1044733 h 1169551"/>
              <a:gd name="connsiteX4" fmla="*/ 1530619 w 1530619"/>
              <a:gd name="connsiteY4" fmla="*/ 1169551 h 1169551"/>
              <a:gd name="connsiteX5" fmla="*/ 0 w 1530619"/>
              <a:gd name="connsiteY5" fmla="*/ 1169551 h 1169551"/>
              <a:gd name="connsiteX6" fmla="*/ 0 w 1530619"/>
              <a:gd name="connsiteY6" fmla="*/ 0 h 1169551"/>
              <a:gd name="connsiteX0" fmla="*/ 0 w 1530619"/>
              <a:gd name="connsiteY0" fmla="*/ 0 h 1169551"/>
              <a:gd name="connsiteX1" fmla="*/ 1530619 w 1530619"/>
              <a:gd name="connsiteY1" fmla="*/ 0 h 1169551"/>
              <a:gd name="connsiteX2" fmla="*/ 1504795 w 1530619"/>
              <a:gd name="connsiteY2" fmla="*/ 712224 h 1169551"/>
              <a:gd name="connsiteX3" fmla="*/ 1516670 w 1530619"/>
              <a:gd name="connsiteY3" fmla="*/ 830977 h 1169551"/>
              <a:gd name="connsiteX4" fmla="*/ 1516670 w 1530619"/>
              <a:gd name="connsiteY4" fmla="*/ 1044733 h 1169551"/>
              <a:gd name="connsiteX5" fmla="*/ 1530619 w 1530619"/>
              <a:gd name="connsiteY5" fmla="*/ 1169551 h 1169551"/>
              <a:gd name="connsiteX6" fmla="*/ 0 w 1530619"/>
              <a:gd name="connsiteY6" fmla="*/ 1169551 h 1169551"/>
              <a:gd name="connsiteX7" fmla="*/ 0 w 1530619"/>
              <a:gd name="connsiteY7" fmla="*/ 0 h 1169551"/>
              <a:gd name="connsiteX0" fmla="*/ 0 w 1979807"/>
              <a:gd name="connsiteY0" fmla="*/ 0 h 1169551"/>
              <a:gd name="connsiteX1" fmla="*/ 1530619 w 1979807"/>
              <a:gd name="connsiteY1" fmla="*/ 0 h 1169551"/>
              <a:gd name="connsiteX2" fmla="*/ 1504795 w 1979807"/>
              <a:gd name="connsiteY2" fmla="*/ 712224 h 1169551"/>
              <a:gd name="connsiteX3" fmla="*/ 1979807 w 1979807"/>
              <a:gd name="connsiteY3" fmla="*/ 914105 h 1169551"/>
              <a:gd name="connsiteX4" fmla="*/ 1516670 w 1979807"/>
              <a:gd name="connsiteY4" fmla="*/ 1044733 h 1169551"/>
              <a:gd name="connsiteX5" fmla="*/ 1530619 w 1979807"/>
              <a:gd name="connsiteY5" fmla="*/ 1169551 h 1169551"/>
              <a:gd name="connsiteX6" fmla="*/ 0 w 1979807"/>
              <a:gd name="connsiteY6" fmla="*/ 1169551 h 1169551"/>
              <a:gd name="connsiteX7" fmla="*/ 0 w 1979807"/>
              <a:gd name="connsiteY7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9807" h="1169551">
                <a:moveTo>
                  <a:pt x="0" y="0"/>
                </a:moveTo>
                <a:lnTo>
                  <a:pt x="1530619" y="0"/>
                </a:lnTo>
                <a:lnTo>
                  <a:pt x="1504795" y="712224"/>
                </a:lnTo>
                <a:lnTo>
                  <a:pt x="1979807" y="914105"/>
                </a:lnTo>
                <a:lnTo>
                  <a:pt x="1516670" y="1044733"/>
                </a:lnTo>
                <a:lnTo>
                  <a:pt x="1530619" y="1169551"/>
                </a:lnTo>
                <a:lnTo>
                  <a:pt x="0" y="1169551"/>
                </a:lnTo>
                <a:lnTo>
                  <a:pt x="0" y="0"/>
                </a:lnTo>
                <a:close/>
              </a:path>
            </a:pathLst>
          </a:cu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Bloc pour ajouter les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pièces justificatives</a:t>
            </a:r>
          </a:p>
        </p:txBody>
      </p:sp>
      <p:sp>
        <p:nvSpPr>
          <p:cNvPr id="16" name="Bulle narrative : rectangle 15">
            <a:extLst>
              <a:ext uri="{FF2B5EF4-FFF2-40B4-BE49-F238E27FC236}">
                <a16:creationId xmlns:a16="http://schemas.microsoft.com/office/drawing/2014/main" id="{846C7757-F926-4717-A23B-75105C1F5640}"/>
              </a:ext>
            </a:extLst>
          </p:cNvPr>
          <p:cNvSpPr/>
          <p:nvPr/>
        </p:nvSpPr>
        <p:spPr>
          <a:xfrm>
            <a:off x="141720" y="5228537"/>
            <a:ext cx="2308517" cy="1027906"/>
          </a:xfrm>
          <a:prstGeom prst="wedgeRectCallout">
            <a:avLst>
              <a:gd name="adj1" fmla="val 57852"/>
              <a:gd name="adj2" fmla="val 18732"/>
            </a:avLst>
          </a:prstGeom>
          <a:solidFill>
            <a:srgbClr val="FEED00"/>
          </a:solidFill>
          <a:ln>
            <a:solidFill>
              <a:srgbClr val="FEED00"/>
            </a:solidFill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Permet de modifier ponctuellement les habilitations du partage de ce dossier</a:t>
            </a:r>
          </a:p>
          <a:p>
            <a:pPr algn="ctr"/>
            <a:endParaRPr lang="fr-FR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0CE62-26FA-48FA-B708-73E461150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E6B6F0-58DC-48EF-8DB1-A173F99B092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9A6A7C-A1CB-4163-8C3A-B9D42F099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2" y="5230659"/>
            <a:ext cx="2487208" cy="120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1E53D7-42E9-4808-8579-470F89FD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93" y="1162066"/>
            <a:ext cx="7091947" cy="53753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A79BFB4-AEA1-4A39-BC87-A759FD8C6D45}"/>
              </a:ext>
            </a:extLst>
          </p:cNvPr>
          <p:cNvSpPr txBox="1"/>
          <p:nvPr/>
        </p:nvSpPr>
        <p:spPr>
          <a:xfrm>
            <a:off x="2846598" y="177554"/>
            <a:ext cx="2271368" cy="1391335"/>
          </a:xfrm>
          <a:custGeom>
            <a:avLst/>
            <a:gdLst>
              <a:gd name="connsiteX0" fmla="*/ 0 w 1562049"/>
              <a:gd name="connsiteY0" fmla="*/ 0 h 738664"/>
              <a:gd name="connsiteX1" fmla="*/ 1562049 w 1562049"/>
              <a:gd name="connsiteY1" fmla="*/ 0 h 738664"/>
              <a:gd name="connsiteX2" fmla="*/ 1562049 w 1562049"/>
              <a:gd name="connsiteY2" fmla="*/ 738664 h 738664"/>
              <a:gd name="connsiteX3" fmla="*/ 0 w 1562049"/>
              <a:gd name="connsiteY3" fmla="*/ 738664 h 738664"/>
              <a:gd name="connsiteX4" fmla="*/ 0 w 1562049"/>
              <a:gd name="connsiteY4" fmla="*/ 0 h 738664"/>
              <a:gd name="connsiteX0" fmla="*/ 0 w 1562049"/>
              <a:gd name="connsiteY0" fmla="*/ 0 h 738664"/>
              <a:gd name="connsiteX1" fmla="*/ 1562049 w 1562049"/>
              <a:gd name="connsiteY1" fmla="*/ 0 h 738664"/>
              <a:gd name="connsiteX2" fmla="*/ 1562049 w 1562049"/>
              <a:gd name="connsiteY2" fmla="*/ 738664 h 738664"/>
              <a:gd name="connsiteX3" fmla="*/ 577721 w 1562049"/>
              <a:gd name="connsiteY3" fmla="*/ 731028 h 738664"/>
              <a:gd name="connsiteX4" fmla="*/ 0 w 1562049"/>
              <a:gd name="connsiteY4" fmla="*/ 738664 h 738664"/>
              <a:gd name="connsiteX5" fmla="*/ 0 w 1562049"/>
              <a:gd name="connsiteY5" fmla="*/ 0 h 738664"/>
              <a:gd name="connsiteX0" fmla="*/ 0 w 1562049"/>
              <a:gd name="connsiteY0" fmla="*/ 0 h 742458"/>
              <a:gd name="connsiteX1" fmla="*/ 1562049 w 1562049"/>
              <a:gd name="connsiteY1" fmla="*/ 0 h 742458"/>
              <a:gd name="connsiteX2" fmla="*/ 1562049 w 1562049"/>
              <a:gd name="connsiteY2" fmla="*/ 738664 h 742458"/>
              <a:gd name="connsiteX3" fmla="*/ 703451 w 1562049"/>
              <a:gd name="connsiteY3" fmla="*/ 742458 h 742458"/>
              <a:gd name="connsiteX4" fmla="*/ 577721 w 1562049"/>
              <a:gd name="connsiteY4" fmla="*/ 731028 h 742458"/>
              <a:gd name="connsiteX5" fmla="*/ 0 w 1562049"/>
              <a:gd name="connsiteY5" fmla="*/ 738664 h 742458"/>
              <a:gd name="connsiteX6" fmla="*/ 0 w 1562049"/>
              <a:gd name="connsiteY6" fmla="*/ 0 h 742458"/>
              <a:gd name="connsiteX0" fmla="*/ 0 w 1562049"/>
              <a:gd name="connsiteY0" fmla="*/ 0 h 742458"/>
              <a:gd name="connsiteX1" fmla="*/ 1562049 w 1562049"/>
              <a:gd name="connsiteY1" fmla="*/ 0 h 742458"/>
              <a:gd name="connsiteX2" fmla="*/ 1562049 w 1562049"/>
              <a:gd name="connsiteY2" fmla="*/ 738664 h 742458"/>
              <a:gd name="connsiteX3" fmla="*/ 806321 w 1562049"/>
              <a:gd name="connsiteY3" fmla="*/ 742458 h 742458"/>
              <a:gd name="connsiteX4" fmla="*/ 703451 w 1562049"/>
              <a:gd name="connsiteY4" fmla="*/ 742458 h 742458"/>
              <a:gd name="connsiteX5" fmla="*/ 577721 w 1562049"/>
              <a:gd name="connsiteY5" fmla="*/ 731028 h 742458"/>
              <a:gd name="connsiteX6" fmla="*/ 0 w 1562049"/>
              <a:gd name="connsiteY6" fmla="*/ 738664 h 742458"/>
              <a:gd name="connsiteX7" fmla="*/ 0 w 1562049"/>
              <a:gd name="connsiteY7" fmla="*/ 0 h 742458"/>
              <a:gd name="connsiteX0" fmla="*/ 0 w 1562049"/>
              <a:gd name="connsiteY0" fmla="*/ 0 h 1142508"/>
              <a:gd name="connsiteX1" fmla="*/ 1562049 w 1562049"/>
              <a:gd name="connsiteY1" fmla="*/ 0 h 1142508"/>
              <a:gd name="connsiteX2" fmla="*/ 1562049 w 1562049"/>
              <a:gd name="connsiteY2" fmla="*/ 738664 h 1142508"/>
              <a:gd name="connsiteX3" fmla="*/ 806321 w 1562049"/>
              <a:gd name="connsiteY3" fmla="*/ 742458 h 1142508"/>
              <a:gd name="connsiteX4" fmla="*/ 429131 w 1562049"/>
              <a:gd name="connsiteY4" fmla="*/ 1142508 h 1142508"/>
              <a:gd name="connsiteX5" fmla="*/ 577721 w 1562049"/>
              <a:gd name="connsiteY5" fmla="*/ 731028 h 1142508"/>
              <a:gd name="connsiteX6" fmla="*/ 0 w 1562049"/>
              <a:gd name="connsiteY6" fmla="*/ 738664 h 1142508"/>
              <a:gd name="connsiteX7" fmla="*/ 0 w 1562049"/>
              <a:gd name="connsiteY7" fmla="*/ 0 h 114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49" h="1142508">
                <a:moveTo>
                  <a:pt x="0" y="0"/>
                </a:moveTo>
                <a:lnTo>
                  <a:pt x="1562049" y="0"/>
                </a:lnTo>
                <a:lnTo>
                  <a:pt x="1562049" y="738664"/>
                </a:lnTo>
                <a:lnTo>
                  <a:pt x="806321" y="742458"/>
                </a:lnTo>
                <a:lnTo>
                  <a:pt x="429131" y="1142508"/>
                </a:lnTo>
                <a:lnTo>
                  <a:pt x="577721" y="731028"/>
                </a:lnTo>
                <a:lnTo>
                  <a:pt x="0" y="738664"/>
                </a:lnTo>
                <a:lnTo>
                  <a:pt x="0" y="0"/>
                </a:lnTo>
                <a:close/>
              </a:path>
            </a:pathLst>
          </a:custGeom>
          <a:solidFill>
            <a:srgbClr val="FEE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Renseignez une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Référence interne</a:t>
            </a:r>
            <a:br>
              <a:rPr lang="fr-FR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si besoin</a:t>
            </a:r>
          </a:p>
        </p:txBody>
      </p:sp>
    </p:spTree>
    <p:extLst>
      <p:ext uri="{BB962C8B-B14F-4D97-AF65-F5344CB8AC3E}">
        <p14:creationId xmlns:p14="http://schemas.microsoft.com/office/powerpoint/2010/main" val="2626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Gabarits PPT &gt; GPSEO">
  <a:themeElements>
    <a:clrScheme name="GPS&amp;O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D8F"/>
      </a:accent1>
      <a:accent2>
        <a:srgbClr val="0087CC"/>
      </a:accent2>
      <a:accent3>
        <a:srgbClr val="69AF22"/>
      </a:accent3>
      <a:accent4>
        <a:srgbClr val="FFEC00"/>
      </a:accent4>
      <a:accent5>
        <a:srgbClr val="E20064"/>
      </a:accent5>
      <a:accent6>
        <a:srgbClr val="4B258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D09FE8330424EBAD52C313BFF11D0" ma:contentTypeVersion="8" ma:contentTypeDescription="Crée un document." ma:contentTypeScope="" ma:versionID="4934804e439574616838e3c1a3f79f2f">
  <xsd:schema xmlns:xsd="http://www.w3.org/2001/XMLSchema" xmlns:xs="http://www.w3.org/2001/XMLSchema" xmlns:p="http://schemas.microsoft.com/office/2006/metadata/properties" xmlns:ns2="7f0b39ae-0dcf-49ab-be46-bf4eca189bef" xmlns:ns3="1797c7ac-26eb-427e-a1f2-612c2c45ccee" targetNamespace="http://schemas.microsoft.com/office/2006/metadata/properties" ma:root="true" ma:fieldsID="c4676527705e663e865146189bbf3abf" ns2:_="" ns3:_="">
    <xsd:import namespace="7f0b39ae-0dcf-49ab-be46-bf4eca189bef"/>
    <xsd:import namespace="1797c7ac-26eb-427e-a1f2-612c2c45c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b39ae-0dcf-49ab-be46-bf4eca189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7c7ac-26eb-427e-a1f2-612c2c45c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4FF80E-3A5D-4F5D-B870-98413549C4F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57b2f75a-0e35-436b-9a48-0a1d54ddef0f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768b271-8b02-4e7a-8e1b-299ab3497b6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3660D6-1A55-4731-A6CA-B37606CE3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b39ae-0dcf-49ab-be46-bf4eca189bef"/>
    <ds:schemaRef ds:uri="1797c7ac-26eb-427e-a1f2-612c2c45cc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481333-FCDE-4883-9A48-6122D12E5A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400</Words>
  <Application>Microsoft Office PowerPoint</Application>
  <PresentationFormat>Grand écran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3</vt:lpstr>
      <vt:lpstr>Gabarits PPT &gt; GPSEO</vt:lpstr>
      <vt:lpstr>COMPTE PRO SAISIE D’UN CUa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arnaud chabenat</dc:creator>
  <cp:lastModifiedBy>Sophie LACARRIERE</cp:lastModifiedBy>
  <cp:revision>75</cp:revision>
  <dcterms:modified xsi:type="dcterms:W3CDTF">2021-10-19T15:58:42Z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0x010100A11D09FE8330424EBAD52C313BFF11D0</vt:lpwstr>
  </property>
</Properties>
</file>